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8" r:id="rId3"/>
    <p:sldId id="260" r:id="rId4"/>
    <p:sldId id="261" r:id="rId5"/>
    <p:sldId id="262" r:id="rId6"/>
    <p:sldId id="268" r:id="rId7"/>
    <p:sldId id="275" r:id="rId8"/>
    <p:sldId id="274" r:id="rId9"/>
    <p:sldId id="263" r:id="rId10"/>
    <p:sldId id="276" r:id="rId11"/>
    <p:sldId id="264" r:id="rId12"/>
    <p:sldId id="270" r:id="rId13"/>
    <p:sldId id="278" r:id="rId14"/>
    <p:sldId id="265" r:id="rId15"/>
    <p:sldId id="271" r:id="rId16"/>
    <p:sldId id="266" r:id="rId17"/>
    <p:sldId id="272" r:id="rId18"/>
    <p:sldId id="267" r:id="rId19"/>
    <p:sldId id="273"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083342-FE0E-40CE-BB7A-C2D4939FB673}">
          <p14:sldIdLst>
            <p14:sldId id="256"/>
            <p14:sldId id="258"/>
            <p14:sldId id="260"/>
          </p14:sldIdLst>
        </p14:section>
        <p14:section name="STEPS" id="{F74221A0-51A6-4484-B306-63004BDBF577}">
          <p14:sldIdLst>
            <p14:sldId id="261"/>
          </p14:sldIdLst>
        </p14:section>
        <p14:section name="HARDWARE_SETUP" id="{238F530B-68F6-4262-8139-8BD5F952543E}">
          <p14:sldIdLst>
            <p14:sldId id="262"/>
            <p14:sldId id="268"/>
            <p14:sldId id="275"/>
            <p14:sldId id="274"/>
          </p14:sldIdLst>
        </p14:section>
        <p14:section name="INSTALLATION" id="{7E8DC380-14D1-4C4C-B0AD-09BCE2D52C2B}">
          <p14:sldIdLst>
            <p14:sldId id="263"/>
            <p14:sldId id="276"/>
          </p14:sldIdLst>
        </p14:section>
        <p14:section name="FIREBASE_SETUP" id="{757DE479-2255-40B4-9F63-463B48481030}">
          <p14:sldIdLst>
            <p14:sldId id="264"/>
            <p14:sldId id="270"/>
            <p14:sldId id="278"/>
          </p14:sldIdLst>
        </p14:section>
        <p14:section name="FIRMWARE_DEV" id="{995A19A8-533E-4E7E-9C30-198D755B26C1}">
          <p14:sldIdLst>
            <p14:sldId id="265"/>
            <p14:sldId id="271"/>
          </p14:sldIdLst>
        </p14:section>
        <p14:section name="WEB_INTERFACE" id="{EE6F589B-72AF-438D-8A30-01025B485647}">
          <p14:sldIdLst>
            <p14:sldId id="266"/>
            <p14:sldId id="272"/>
          </p14:sldIdLst>
        </p14:section>
        <p14:section name="UPLOAD_TEST" id="{A2736E91-E445-4D47-BECF-35BEC28607D9}">
          <p14:sldIdLst>
            <p14:sldId id="267"/>
            <p14:sldId id="273"/>
          </p14:sldIdLst>
        </p14:section>
        <p14:section name="Conclusion" id="{A2D9C038-0700-4229-8073-B137697A1D5E}">
          <p14:sldIdLst>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4660"/>
  </p:normalViewPr>
  <p:slideViewPr>
    <p:cSldViewPr snapToGrid="0">
      <p:cViewPr>
        <p:scale>
          <a:sx n="50" d="100"/>
          <a:sy n="50" d="100"/>
        </p:scale>
        <p:origin x="620"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A45E04E-C61E-4B8B-A759-5E197D6FB31E}" type="datetimeFigureOut">
              <a:rPr lang="en-IN" smtClean="0"/>
              <a:t>08-10-2023</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CD66B9B5-9C39-45F3-B238-5F14D142063D}" type="slidenum">
              <a:rPr lang="en-IN" smtClean="0"/>
              <a:t>‹#›</a:t>
            </a:fld>
            <a:endParaRPr lang="en-IN"/>
          </a:p>
        </p:txBody>
      </p:sp>
    </p:spTree>
    <p:extLst>
      <p:ext uri="{BB962C8B-B14F-4D97-AF65-F5344CB8AC3E}">
        <p14:creationId xmlns:p14="http://schemas.microsoft.com/office/powerpoint/2010/main" val="3210620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45E04E-C61E-4B8B-A759-5E197D6FB31E}" type="datetimeFigureOut">
              <a:rPr lang="en-IN" smtClean="0"/>
              <a:t>08-10-2023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66B9B5-9C39-45F3-B238-5F14D142063D}" type="slidenum">
              <a:rPr lang="en-IN" smtClean="0"/>
              <a:t>‹#›</a:t>
            </a:fld>
            <a:endParaRPr lang="en-IN"/>
          </a:p>
        </p:txBody>
      </p:sp>
    </p:spTree>
    <p:extLst>
      <p:ext uri="{BB962C8B-B14F-4D97-AF65-F5344CB8AC3E}">
        <p14:creationId xmlns:p14="http://schemas.microsoft.com/office/powerpoint/2010/main" val="3656683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A45E04E-C61E-4B8B-A759-5E197D6FB31E}" type="datetimeFigureOut">
              <a:rPr lang="en-IN" smtClean="0"/>
              <a:t>08-10-2023</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CD66B9B5-9C39-45F3-B238-5F14D142063D}" type="slidenum">
              <a:rPr lang="en-IN" smtClean="0"/>
              <a:t>‹#›</a:t>
            </a:fld>
            <a:endParaRPr lang="en-IN"/>
          </a:p>
        </p:txBody>
      </p:sp>
    </p:spTree>
    <p:extLst>
      <p:ext uri="{BB962C8B-B14F-4D97-AF65-F5344CB8AC3E}">
        <p14:creationId xmlns:p14="http://schemas.microsoft.com/office/powerpoint/2010/main" val="2269097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45E04E-C61E-4B8B-A759-5E197D6FB31E}" type="datetimeFigureOut">
              <a:rPr lang="en-IN" smtClean="0"/>
              <a:t>08-10-2023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CD66B9B5-9C39-45F3-B238-5F14D142063D}" type="slidenum">
              <a:rPr lang="en-IN" smtClean="0"/>
              <a:t>‹#›</a:t>
            </a:fld>
            <a:endParaRPr lang="en-IN"/>
          </a:p>
        </p:txBody>
      </p:sp>
    </p:spTree>
    <p:extLst>
      <p:ext uri="{BB962C8B-B14F-4D97-AF65-F5344CB8AC3E}">
        <p14:creationId xmlns:p14="http://schemas.microsoft.com/office/powerpoint/2010/main" val="1644553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A45E04E-C61E-4B8B-A759-5E197D6FB31E}" type="datetimeFigureOut">
              <a:rPr lang="en-IN" smtClean="0"/>
              <a:t>08-10-2023</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D66B9B5-9C39-45F3-B238-5F14D142063D}" type="slidenum">
              <a:rPr lang="en-IN" smtClean="0"/>
              <a:t>‹#›</a:t>
            </a:fld>
            <a:endParaRPr lang="en-IN"/>
          </a:p>
        </p:txBody>
      </p:sp>
    </p:spTree>
    <p:extLst>
      <p:ext uri="{BB962C8B-B14F-4D97-AF65-F5344CB8AC3E}">
        <p14:creationId xmlns:p14="http://schemas.microsoft.com/office/powerpoint/2010/main" val="3078629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45E04E-C61E-4B8B-A759-5E197D6FB31E}" type="datetimeFigureOut">
              <a:rPr lang="en-IN" smtClean="0"/>
              <a:t>08-10-2023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66B9B5-9C39-45F3-B238-5F14D142063D}" type="slidenum">
              <a:rPr lang="en-IN" smtClean="0"/>
              <a:t>‹#›</a:t>
            </a:fld>
            <a:endParaRPr lang="en-IN"/>
          </a:p>
        </p:txBody>
      </p:sp>
    </p:spTree>
    <p:extLst>
      <p:ext uri="{BB962C8B-B14F-4D97-AF65-F5344CB8AC3E}">
        <p14:creationId xmlns:p14="http://schemas.microsoft.com/office/powerpoint/2010/main" val="3760604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45E04E-C61E-4B8B-A759-5E197D6FB31E}" type="datetimeFigureOut">
              <a:rPr lang="en-IN" smtClean="0"/>
              <a:t>08-10-2023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D66B9B5-9C39-45F3-B238-5F14D142063D}" type="slidenum">
              <a:rPr lang="en-IN" smtClean="0"/>
              <a:t>‹#›</a:t>
            </a:fld>
            <a:endParaRPr lang="en-IN"/>
          </a:p>
        </p:txBody>
      </p:sp>
    </p:spTree>
    <p:extLst>
      <p:ext uri="{BB962C8B-B14F-4D97-AF65-F5344CB8AC3E}">
        <p14:creationId xmlns:p14="http://schemas.microsoft.com/office/powerpoint/2010/main" val="19337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45E04E-C61E-4B8B-A759-5E197D6FB31E}" type="datetimeFigureOut">
              <a:rPr lang="en-IN" smtClean="0"/>
              <a:t>08-10-2023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D66B9B5-9C39-45F3-B238-5F14D142063D}" type="slidenum">
              <a:rPr lang="en-IN" smtClean="0"/>
              <a:t>‹#›</a:t>
            </a:fld>
            <a:endParaRPr lang="en-IN"/>
          </a:p>
        </p:txBody>
      </p:sp>
    </p:spTree>
    <p:extLst>
      <p:ext uri="{BB962C8B-B14F-4D97-AF65-F5344CB8AC3E}">
        <p14:creationId xmlns:p14="http://schemas.microsoft.com/office/powerpoint/2010/main" val="295468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45E04E-C61E-4B8B-A759-5E197D6FB31E}" type="datetimeFigureOut">
              <a:rPr lang="en-IN" smtClean="0"/>
              <a:t>08-10-2023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D66B9B5-9C39-45F3-B238-5F14D142063D}" type="slidenum">
              <a:rPr lang="en-IN" smtClean="0"/>
              <a:t>‹#›</a:t>
            </a:fld>
            <a:endParaRPr lang="en-IN"/>
          </a:p>
        </p:txBody>
      </p:sp>
    </p:spTree>
    <p:extLst>
      <p:ext uri="{BB962C8B-B14F-4D97-AF65-F5344CB8AC3E}">
        <p14:creationId xmlns:p14="http://schemas.microsoft.com/office/powerpoint/2010/main" val="3645358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A45E04E-C61E-4B8B-A759-5E197D6FB31E}" type="datetimeFigureOut">
              <a:rPr lang="en-IN" smtClean="0"/>
              <a:t>08-10-2023</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CD66B9B5-9C39-45F3-B238-5F14D142063D}" type="slidenum">
              <a:rPr lang="en-IN" smtClean="0"/>
              <a:t>‹#›</a:t>
            </a:fld>
            <a:endParaRPr lang="en-IN"/>
          </a:p>
        </p:txBody>
      </p:sp>
    </p:spTree>
    <p:extLst>
      <p:ext uri="{BB962C8B-B14F-4D97-AF65-F5344CB8AC3E}">
        <p14:creationId xmlns:p14="http://schemas.microsoft.com/office/powerpoint/2010/main" val="3586399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45E04E-C61E-4B8B-A759-5E197D6FB31E}" type="datetimeFigureOut">
              <a:rPr lang="en-IN" smtClean="0"/>
              <a:t>08-10-2023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66B9B5-9C39-45F3-B238-5F14D142063D}" type="slidenum">
              <a:rPr lang="en-IN" smtClean="0"/>
              <a:t>‹#›</a:t>
            </a:fld>
            <a:endParaRPr lang="en-IN"/>
          </a:p>
        </p:txBody>
      </p:sp>
    </p:spTree>
    <p:extLst>
      <p:ext uri="{BB962C8B-B14F-4D97-AF65-F5344CB8AC3E}">
        <p14:creationId xmlns:p14="http://schemas.microsoft.com/office/powerpoint/2010/main" val="187744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A45E04E-C61E-4B8B-A759-5E197D6FB31E}" type="datetimeFigureOut">
              <a:rPr lang="en-IN" smtClean="0"/>
              <a:t>08-10-2023</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CD66B9B5-9C39-45F3-B238-5F14D142063D}"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0984749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18" Type="http://schemas.openxmlformats.org/officeDocument/2006/relationships/slide" Target="slide18.xml"/><Relationship Id="rId3" Type="http://schemas.openxmlformats.org/officeDocument/2006/relationships/slide" Target="slide5.xml"/><Relationship Id="rId7" Type="http://schemas.openxmlformats.org/officeDocument/2006/relationships/image" Target="../media/image2.png"/><Relationship Id="rId12" Type="http://schemas.openxmlformats.org/officeDocument/2006/relationships/slide" Target="slide14.xml"/><Relationship Id="rId1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4.png"/><Relationship Id="rId5" Type="http://schemas.openxmlformats.org/officeDocument/2006/relationships/image" Target="../media/image2.png"/><Relationship Id="rId15" Type="http://schemas.openxmlformats.org/officeDocument/2006/relationships/slide" Target="slide16.xml"/><Relationship Id="rId10" Type="http://schemas.openxmlformats.org/officeDocument/2006/relationships/image" Target="../media/image3.png"/><Relationship Id="rId19"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slide" Target="slide11.xml"/><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7BFF4B-CFE1-EEC5-2CE0-F95B25758E24}"/>
              </a:ext>
            </a:extLst>
          </p:cNvPr>
          <p:cNvSpPr/>
          <p:nvPr/>
        </p:nvSpPr>
        <p:spPr>
          <a:xfrm>
            <a:off x="441789" y="3051425"/>
            <a:ext cx="11311847" cy="344821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1971D364-5278-2206-20F2-A843F3AB780A}"/>
              </a:ext>
            </a:extLst>
          </p:cNvPr>
          <p:cNvSpPr txBox="1">
            <a:spLocks/>
          </p:cNvSpPr>
          <p:nvPr/>
        </p:nvSpPr>
        <p:spPr>
          <a:xfrm>
            <a:off x="581191" y="847175"/>
            <a:ext cx="10993549" cy="1475013"/>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INTERNET OF THINGS </a:t>
            </a:r>
            <a:br>
              <a:rPr lang="en-IN" sz="4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IN" sz="4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IBM – NAAN </a:t>
            </a:r>
            <a:r>
              <a:rPr lang="en-IN" sz="44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MUdHALVAN</a:t>
            </a:r>
            <a:r>
              <a:rPr lang="en-IN" sz="4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COURSE </a:t>
            </a:r>
            <a:endParaRPr lang="en-IN" sz="4400" dirty="0"/>
          </a:p>
        </p:txBody>
      </p:sp>
      <p:sp>
        <p:nvSpPr>
          <p:cNvPr id="5" name="Subtitle 2">
            <a:extLst>
              <a:ext uri="{FF2B5EF4-FFF2-40B4-BE49-F238E27FC236}">
                <a16:creationId xmlns:a16="http://schemas.microsoft.com/office/drawing/2014/main" id="{D751E10F-ADDD-B207-DD95-7F79DA0B90F9}"/>
              </a:ext>
            </a:extLst>
          </p:cNvPr>
          <p:cNvSpPr txBox="1">
            <a:spLocks/>
          </p:cNvSpPr>
          <p:nvPr/>
        </p:nvSpPr>
        <p:spPr>
          <a:xfrm>
            <a:off x="581194" y="2351065"/>
            <a:ext cx="10993546" cy="590321"/>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IN" sz="2800" dirty="0"/>
              <a:t>PHASE 2 : INNOVATION</a:t>
            </a:r>
          </a:p>
        </p:txBody>
      </p:sp>
      <p:sp>
        <p:nvSpPr>
          <p:cNvPr id="6" name="TextBox 5">
            <a:extLst>
              <a:ext uri="{FF2B5EF4-FFF2-40B4-BE49-F238E27FC236}">
                <a16:creationId xmlns:a16="http://schemas.microsoft.com/office/drawing/2014/main" id="{A93706DA-6608-CA02-DE4B-76F580B773EA}"/>
              </a:ext>
            </a:extLst>
          </p:cNvPr>
          <p:cNvSpPr txBox="1"/>
          <p:nvPr/>
        </p:nvSpPr>
        <p:spPr>
          <a:xfrm>
            <a:off x="3588618" y="3768048"/>
            <a:ext cx="5014763" cy="1815882"/>
          </a:xfrm>
          <a:prstGeom prst="rect">
            <a:avLst/>
          </a:prstGeom>
          <a:solidFill>
            <a:schemeClr val="bg1"/>
          </a:solidFill>
          <a:ln>
            <a:solidFill>
              <a:schemeClr val="tx1"/>
            </a:solidFill>
          </a:ln>
        </p:spPr>
        <p:txBody>
          <a:bodyPr wrap="square" rtlCol="0">
            <a:spAutoFit/>
          </a:bodyPr>
          <a:lstStyle/>
          <a:p>
            <a:pPr algn="ctr"/>
            <a:r>
              <a:rPr lang="en-IN" sz="2800" b="1" dirty="0">
                <a:latin typeface="Vijaya" panose="02020604020202020204" pitchFamily="18" charset="0"/>
                <a:cs typeface="Vijaya" panose="02020604020202020204" pitchFamily="18" charset="0"/>
              </a:rPr>
              <a:t>TEAM RADIANCE</a:t>
            </a:r>
          </a:p>
          <a:p>
            <a:pPr marL="457200" indent="-457200">
              <a:buFont typeface="Arial" panose="020B0604020202020204" pitchFamily="34" charset="0"/>
              <a:buChar char="•"/>
            </a:pPr>
            <a:r>
              <a:rPr lang="en-IN" sz="2800" b="1" dirty="0">
                <a:latin typeface="Vijaya" panose="02020604020202020204" pitchFamily="18" charset="0"/>
                <a:cs typeface="Vijaya" panose="02020604020202020204" pitchFamily="18" charset="0"/>
              </a:rPr>
              <a:t>NARMADA . S</a:t>
            </a:r>
          </a:p>
          <a:p>
            <a:pPr marL="457200" indent="-457200">
              <a:buFont typeface="Arial" panose="020B0604020202020204" pitchFamily="34" charset="0"/>
              <a:buChar char="•"/>
            </a:pPr>
            <a:r>
              <a:rPr lang="en-IN" sz="2800" b="1" dirty="0">
                <a:latin typeface="Vijaya" panose="02020604020202020204" pitchFamily="18" charset="0"/>
                <a:cs typeface="Vijaya" panose="02020604020202020204" pitchFamily="18" charset="0"/>
              </a:rPr>
              <a:t>NITHYASREE . M</a:t>
            </a:r>
          </a:p>
          <a:p>
            <a:pPr marL="457200" indent="-457200">
              <a:buFont typeface="Arial" panose="020B0604020202020204" pitchFamily="34" charset="0"/>
              <a:buChar char="•"/>
            </a:pPr>
            <a:r>
              <a:rPr lang="en-IN" sz="2800" b="1" dirty="0">
                <a:latin typeface="Vijaya" panose="02020604020202020204" pitchFamily="18" charset="0"/>
                <a:cs typeface="Vijaya" panose="02020604020202020204" pitchFamily="18" charset="0"/>
              </a:rPr>
              <a:t>PRIYADHARSHINI . H</a:t>
            </a:r>
          </a:p>
        </p:txBody>
      </p:sp>
    </p:spTree>
    <p:extLst>
      <p:ext uri="{BB962C8B-B14F-4D97-AF65-F5344CB8AC3E}">
        <p14:creationId xmlns:p14="http://schemas.microsoft.com/office/powerpoint/2010/main" val="3805190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47590B2-32A1-69FC-7ECE-A5E8D1C14AC5}"/>
              </a:ext>
            </a:extLst>
          </p:cNvPr>
          <p:cNvSpPr/>
          <p:nvPr/>
        </p:nvSpPr>
        <p:spPr>
          <a:xfrm>
            <a:off x="498764" y="401966"/>
            <a:ext cx="11097491" cy="6012689"/>
          </a:xfrm>
          <a:prstGeom prst="roundRect">
            <a:avLst/>
          </a:prstGeom>
          <a:solidFill>
            <a:schemeClr val="bg1">
              <a:lumMod val="95000"/>
              <a:alpha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4000">
              <a:solidFill>
                <a:schemeClr val="tx1"/>
              </a:solidFill>
              <a:latin typeface="Impact" panose="020B0806030902050204" pitchFamily="34" charset="0"/>
            </a:endParaRPr>
          </a:p>
        </p:txBody>
      </p:sp>
      <p:sp>
        <p:nvSpPr>
          <p:cNvPr id="5" name="TextBox 4">
            <a:extLst>
              <a:ext uri="{FF2B5EF4-FFF2-40B4-BE49-F238E27FC236}">
                <a16:creationId xmlns:a16="http://schemas.microsoft.com/office/drawing/2014/main" id="{8392249E-44FC-BDAC-2216-F52AC43389F3}"/>
              </a:ext>
            </a:extLst>
          </p:cNvPr>
          <p:cNvSpPr txBox="1"/>
          <p:nvPr/>
        </p:nvSpPr>
        <p:spPr>
          <a:xfrm>
            <a:off x="2327563" y="540330"/>
            <a:ext cx="7536873" cy="646331"/>
          </a:xfrm>
          <a:prstGeom prst="rect">
            <a:avLst/>
          </a:prstGeom>
          <a:noFill/>
        </p:spPr>
        <p:txBody>
          <a:bodyPr wrap="square" rtlCol="0">
            <a:spAutoFit/>
          </a:bodyPr>
          <a:lstStyle/>
          <a:p>
            <a:pPr algn="ctr"/>
            <a:r>
              <a:rPr lang="en-IN" sz="3600" dirty="0">
                <a:latin typeface="Impact" panose="020B0806030902050204" pitchFamily="34" charset="0"/>
              </a:rPr>
              <a:t>INSTALLATION OF LIBRARIES</a:t>
            </a:r>
          </a:p>
        </p:txBody>
      </p:sp>
      <p:sp>
        <p:nvSpPr>
          <p:cNvPr id="3" name="Rectangle: Rounded Corners 2">
            <a:extLst>
              <a:ext uri="{FF2B5EF4-FFF2-40B4-BE49-F238E27FC236}">
                <a16:creationId xmlns:a16="http://schemas.microsoft.com/office/drawing/2014/main" id="{2E2D9B15-9F53-622A-F285-1AFC297B5DE2}"/>
              </a:ext>
            </a:extLst>
          </p:cNvPr>
          <p:cNvSpPr/>
          <p:nvPr/>
        </p:nvSpPr>
        <p:spPr>
          <a:xfrm>
            <a:off x="997528" y="1325025"/>
            <a:ext cx="2389912" cy="4752113"/>
          </a:xfrm>
          <a:prstGeom prst="roundRect">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227331A-565B-78B7-4EAC-ED94DD5F547B}"/>
              </a:ext>
            </a:extLst>
          </p:cNvPr>
          <p:cNvSpPr/>
          <p:nvPr/>
        </p:nvSpPr>
        <p:spPr>
          <a:xfrm>
            <a:off x="3609105" y="1325025"/>
            <a:ext cx="2389912" cy="4752113"/>
          </a:xfrm>
          <a:prstGeom prst="roundRect">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5ED30A0-0689-E551-D799-F051B32EB689}"/>
              </a:ext>
            </a:extLst>
          </p:cNvPr>
          <p:cNvSpPr/>
          <p:nvPr/>
        </p:nvSpPr>
        <p:spPr>
          <a:xfrm>
            <a:off x="6206828" y="1325025"/>
            <a:ext cx="2389912" cy="4752113"/>
          </a:xfrm>
          <a:prstGeom prst="roundRect">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B708339A-0D71-9572-0590-862AFEAED694}"/>
              </a:ext>
            </a:extLst>
          </p:cNvPr>
          <p:cNvSpPr/>
          <p:nvPr/>
        </p:nvSpPr>
        <p:spPr>
          <a:xfrm>
            <a:off x="8804556" y="1325025"/>
            <a:ext cx="2389912" cy="4752113"/>
          </a:xfrm>
          <a:prstGeom prst="roundRect">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F9058CA-718E-EA04-D9F3-211546278F63}"/>
              </a:ext>
            </a:extLst>
          </p:cNvPr>
          <p:cNvSpPr txBox="1"/>
          <p:nvPr/>
        </p:nvSpPr>
        <p:spPr>
          <a:xfrm>
            <a:off x="1309252" y="1414696"/>
            <a:ext cx="1898066" cy="707886"/>
          </a:xfrm>
          <a:prstGeom prst="rect">
            <a:avLst/>
          </a:prstGeom>
          <a:noFill/>
        </p:spPr>
        <p:txBody>
          <a:bodyPr wrap="square" rtlCol="0">
            <a:spAutoFit/>
          </a:bodyPr>
          <a:lstStyle/>
          <a:p>
            <a:pPr algn="ctr"/>
            <a:r>
              <a:rPr lang="en-IN" sz="2000" i="0" dirty="0">
                <a:effectLst/>
                <a:latin typeface="Impact" panose="020B0806030902050204" pitchFamily="34" charset="0"/>
              </a:rPr>
              <a:t>MFRC522 for RFID</a:t>
            </a:r>
            <a:endParaRPr lang="en-IN" sz="2000" dirty="0">
              <a:latin typeface="Impact" panose="020B0806030902050204" pitchFamily="34" charset="0"/>
            </a:endParaRPr>
          </a:p>
        </p:txBody>
      </p:sp>
      <p:sp>
        <p:nvSpPr>
          <p:cNvPr id="14" name="TextBox 13">
            <a:extLst>
              <a:ext uri="{FF2B5EF4-FFF2-40B4-BE49-F238E27FC236}">
                <a16:creationId xmlns:a16="http://schemas.microsoft.com/office/drawing/2014/main" id="{8CACFDF2-10F7-1347-2DA9-4E2BEAF8EDCF}"/>
              </a:ext>
            </a:extLst>
          </p:cNvPr>
          <p:cNvSpPr txBox="1"/>
          <p:nvPr/>
        </p:nvSpPr>
        <p:spPr>
          <a:xfrm>
            <a:off x="3886204" y="1409433"/>
            <a:ext cx="1918837" cy="707886"/>
          </a:xfrm>
          <a:prstGeom prst="rect">
            <a:avLst/>
          </a:prstGeom>
          <a:noFill/>
        </p:spPr>
        <p:txBody>
          <a:bodyPr wrap="square" rtlCol="0">
            <a:spAutoFit/>
          </a:bodyPr>
          <a:lstStyle/>
          <a:p>
            <a:pPr algn="ctr"/>
            <a:r>
              <a:rPr lang="en-IN" sz="2000" i="0" dirty="0">
                <a:effectLst/>
                <a:latin typeface="Impact" panose="020B0806030902050204" pitchFamily="34" charset="0"/>
              </a:rPr>
              <a:t>Adafruit GFX for graphics</a:t>
            </a:r>
            <a:endParaRPr lang="en-IN" sz="2000" dirty="0">
              <a:latin typeface="Impact" panose="020B0806030902050204" pitchFamily="34" charset="0"/>
            </a:endParaRPr>
          </a:p>
        </p:txBody>
      </p:sp>
      <p:sp>
        <p:nvSpPr>
          <p:cNvPr id="15" name="TextBox 14">
            <a:extLst>
              <a:ext uri="{FF2B5EF4-FFF2-40B4-BE49-F238E27FC236}">
                <a16:creationId xmlns:a16="http://schemas.microsoft.com/office/drawing/2014/main" id="{C15CCF7E-6306-7EC0-3D0E-A436422D5D86}"/>
              </a:ext>
            </a:extLst>
          </p:cNvPr>
          <p:cNvSpPr txBox="1"/>
          <p:nvPr/>
        </p:nvSpPr>
        <p:spPr>
          <a:xfrm>
            <a:off x="6425044" y="1437142"/>
            <a:ext cx="1918837" cy="707886"/>
          </a:xfrm>
          <a:prstGeom prst="rect">
            <a:avLst/>
          </a:prstGeom>
          <a:noFill/>
        </p:spPr>
        <p:txBody>
          <a:bodyPr wrap="square" rtlCol="0">
            <a:spAutoFit/>
          </a:bodyPr>
          <a:lstStyle/>
          <a:p>
            <a:pPr algn="ctr"/>
            <a:r>
              <a:rPr lang="en-IN" sz="2000" i="0" dirty="0">
                <a:effectLst/>
                <a:latin typeface="Impact" panose="020B0806030902050204" pitchFamily="34" charset="0"/>
              </a:rPr>
              <a:t>Adafruit GFX for graphics</a:t>
            </a:r>
            <a:endParaRPr lang="en-IN" sz="2000" dirty="0">
              <a:latin typeface="Impact" panose="020B0806030902050204" pitchFamily="34" charset="0"/>
            </a:endParaRPr>
          </a:p>
        </p:txBody>
      </p:sp>
      <p:sp>
        <p:nvSpPr>
          <p:cNvPr id="16" name="TextBox 15">
            <a:extLst>
              <a:ext uri="{FF2B5EF4-FFF2-40B4-BE49-F238E27FC236}">
                <a16:creationId xmlns:a16="http://schemas.microsoft.com/office/drawing/2014/main" id="{27570B54-EA59-8B15-7068-AEB041A61178}"/>
              </a:ext>
            </a:extLst>
          </p:cNvPr>
          <p:cNvSpPr txBox="1"/>
          <p:nvPr/>
        </p:nvSpPr>
        <p:spPr>
          <a:xfrm>
            <a:off x="8915402" y="1341979"/>
            <a:ext cx="2126669" cy="1015663"/>
          </a:xfrm>
          <a:prstGeom prst="rect">
            <a:avLst/>
          </a:prstGeom>
          <a:noFill/>
        </p:spPr>
        <p:txBody>
          <a:bodyPr wrap="square" rtlCol="0">
            <a:spAutoFit/>
          </a:bodyPr>
          <a:lstStyle/>
          <a:p>
            <a:pPr algn="ctr"/>
            <a:r>
              <a:rPr lang="en-IN" sz="2000" i="0" dirty="0">
                <a:effectLst/>
                <a:latin typeface="Impact" panose="020B0806030902050204" pitchFamily="34" charset="0"/>
              </a:rPr>
              <a:t>Firebase ESP8266 for Firebase integration</a:t>
            </a:r>
            <a:endParaRPr lang="en-IN" sz="2000" dirty="0">
              <a:latin typeface="Impact" panose="020B0806030902050204" pitchFamily="34" charset="0"/>
            </a:endParaRPr>
          </a:p>
        </p:txBody>
      </p:sp>
      <p:sp>
        <p:nvSpPr>
          <p:cNvPr id="19" name="TextBox 18">
            <a:extLst>
              <a:ext uri="{FF2B5EF4-FFF2-40B4-BE49-F238E27FC236}">
                <a16:creationId xmlns:a16="http://schemas.microsoft.com/office/drawing/2014/main" id="{D34E93E8-E1CB-D8D7-69CF-312EFC5C45BB}"/>
              </a:ext>
            </a:extLst>
          </p:cNvPr>
          <p:cNvSpPr txBox="1"/>
          <p:nvPr/>
        </p:nvSpPr>
        <p:spPr>
          <a:xfrm>
            <a:off x="1163784" y="2117318"/>
            <a:ext cx="2098954" cy="369331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Purpose: </a:t>
            </a:r>
          </a:p>
          <a:p>
            <a:pPr lvl="1"/>
            <a:r>
              <a:rPr lang="en-US" dirty="0">
                <a:latin typeface="Times New Roman" panose="02020603050405020304" pitchFamily="18" charset="0"/>
                <a:cs typeface="Times New Roman" panose="02020603050405020304" pitchFamily="18" charset="0"/>
              </a:rPr>
              <a:t>Reads data from RFID cards and RFID readers.</a:t>
            </a:r>
          </a:p>
          <a:p>
            <a:r>
              <a:rPr lang="en-US" b="1" dirty="0">
                <a:latin typeface="Times New Roman" panose="02020603050405020304" pitchFamily="18" charset="0"/>
                <a:cs typeface="Times New Roman" panose="02020603050405020304" pitchFamily="18" charset="0"/>
              </a:rPr>
              <a:t>Usage: </a:t>
            </a:r>
          </a:p>
          <a:p>
            <a:pPr lvl="1"/>
            <a:r>
              <a:rPr lang="en-US" dirty="0">
                <a:latin typeface="Times New Roman" panose="02020603050405020304" pitchFamily="18" charset="0"/>
                <a:cs typeface="Times New Roman" panose="02020603050405020304" pitchFamily="18" charset="0"/>
              </a:rPr>
              <a:t>Allows your device to communicate with RFID hardware and read RFID card information.</a:t>
            </a:r>
            <a:endParaRPr lang="en-IN"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C9764B3-5EF3-82BF-CF8B-76AC9E833EF4}"/>
              </a:ext>
            </a:extLst>
          </p:cNvPr>
          <p:cNvSpPr txBox="1"/>
          <p:nvPr/>
        </p:nvSpPr>
        <p:spPr>
          <a:xfrm>
            <a:off x="3726870" y="2071279"/>
            <a:ext cx="2157824" cy="397031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Purpose: </a:t>
            </a:r>
          </a:p>
          <a:p>
            <a:pPr lvl="1"/>
            <a:r>
              <a:rPr lang="en-US" dirty="0">
                <a:latin typeface="Times New Roman" panose="02020603050405020304" pitchFamily="18" charset="0"/>
                <a:cs typeface="Times New Roman" panose="02020603050405020304" pitchFamily="18" charset="0"/>
              </a:rPr>
              <a:t>Provides graphics functions for displays.</a:t>
            </a:r>
          </a:p>
          <a:p>
            <a:r>
              <a:rPr lang="en-US" b="1" dirty="0">
                <a:latin typeface="Times New Roman" panose="02020603050405020304" pitchFamily="18" charset="0"/>
                <a:cs typeface="Times New Roman" panose="02020603050405020304" pitchFamily="18" charset="0"/>
              </a:rPr>
              <a:t>Usage: </a:t>
            </a:r>
          </a:p>
          <a:p>
            <a:pPr lvl="1"/>
            <a:r>
              <a:rPr lang="en-US" dirty="0">
                <a:latin typeface="Times New Roman" panose="02020603050405020304" pitchFamily="18" charset="0"/>
                <a:cs typeface="Times New Roman" panose="02020603050405020304" pitchFamily="18" charset="0"/>
              </a:rPr>
              <a:t>Simplifies drawing shapes, text, and graphics on screens, especially OLED and TFT displays</a:t>
            </a:r>
            <a:endParaRPr lang="en-IN"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DA3D4F0A-6CEF-98F8-CF02-BA012B26DE94}"/>
              </a:ext>
            </a:extLst>
          </p:cNvPr>
          <p:cNvSpPr txBox="1"/>
          <p:nvPr/>
        </p:nvSpPr>
        <p:spPr>
          <a:xfrm>
            <a:off x="6355769" y="2269718"/>
            <a:ext cx="2098954" cy="369331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Purpose: </a:t>
            </a:r>
          </a:p>
          <a:p>
            <a:pPr lvl="1"/>
            <a:r>
              <a:rPr lang="en-US" dirty="0">
                <a:latin typeface="Times New Roman" panose="02020603050405020304" pitchFamily="18" charset="0"/>
                <a:cs typeface="Times New Roman" panose="02020603050405020304" pitchFamily="18" charset="0"/>
              </a:rPr>
              <a:t>Controls OLED displays using the SSD1306 driver.</a:t>
            </a:r>
          </a:p>
          <a:p>
            <a:r>
              <a:rPr lang="en-US" b="1" dirty="0">
                <a:latin typeface="Times New Roman" panose="02020603050405020304" pitchFamily="18" charset="0"/>
                <a:cs typeface="Times New Roman" panose="02020603050405020304" pitchFamily="18" charset="0"/>
              </a:rPr>
              <a:t>Usage: </a:t>
            </a:r>
          </a:p>
          <a:p>
            <a:pPr lvl="1"/>
            <a:r>
              <a:rPr lang="en-US" dirty="0">
                <a:latin typeface="Times New Roman" panose="02020603050405020304" pitchFamily="18" charset="0"/>
                <a:cs typeface="Times New Roman" panose="02020603050405020304" pitchFamily="18" charset="0"/>
              </a:rPr>
              <a:t>Enables you to interact with and display information on OLED screens, commonly used in IoT projects.</a:t>
            </a:r>
            <a:endParaRPr lang="en-IN"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B799C414-C1A3-1CBE-CE86-1F731EB8BE13}"/>
              </a:ext>
            </a:extLst>
          </p:cNvPr>
          <p:cNvSpPr txBox="1"/>
          <p:nvPr/>
        </p:nvSpPr>
        <p:spPr>
          <a:xfrm>
            <a:off x="8776859" y="2279140"/>
            <a:ext cx="2542305" cy="369331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Purpose: </a:t>
            </a:r>
          </a:p>
          <a:p>
            <a:pPr lvl="1"/>
            <a:r>
              <a:rPr lang="en-US" dirty="0">
                <a:latin typeface="Times New Roman" panose="02020603050405020304" pitchFamily="18" charset="0"/>
                <a:cs typeface="Times New Roman" panose="02020603050405020304" pitchFamily="18" charset="0"/>
              </a:rPr>
              <a:t>Connects ESP8266-based devices to Firebase.</a:t>
            </a:r>
          </a:p>
          <a:p>
            <a:r>
              <a:rPr lang="en-US" b="1" dirty="0">
                <a:latin typeface="Times New Roman" panose="02020603050405020304" pitchFamily="18" charset="0"/>
                <a:cs typeface="Times New Roman" panose="02020603050405020304" pitchFamily="18" charset="0"/>
              </a:rPr>
              <a:t>Usage: </a:t>
            </a:r>
          </a:p>
          <a:p>
            <a:pPr lvl="1"/>
            <a:r>
              <a:rPr lang="en-US" dirty="0">
                <a:latin typeface="Times New Roman" panose="02020603050405020304" pitchFamily="18" charset="0"/>
                <a:cs typeface="Times New Roman" panose="02020603050405020304" pitchFamily="18" charset="0"/>
              </a:rPr>
              <a:t>Facilitates communication between your ESP8266 projects &amp; Firebase's real-time cloud database for data storage and retrieval.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843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C4199A5-94D6-4DA6-EF98-84BD3D2A8B87}"/>
              </a:ext>
            </a:extLst>
          </p:cNvPr>
          <p:cNvSpPr/>
          <p:nvPr/>
        </p:nvSpPr>
        <p:spPr>
          <a:xfrm>
            <a:off x="2959102" y="559778"/>
            <a:ext cx="6273795" cy="57384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ircle: Hollow 5">
            <a:extLst>
              <a:ext uri="{FF2B5EF4-FFF2-40B4-BE49-F238E27FC236}">
                <a16:creationId xmlns:a16="http://schemas.microsoft.com/office/drawing/2014/main" id="{3F1B8B96-94F0-C1D3-30F8-09A6996DA3D4}"/>
              </a:ext>
            </a:extLst>
          </p:cNvPr>
          <p:cNvSpPr/>
          <p:nvPr/>
        </p:nvSpPr>
        <p:spPr>
          <a:xfrm>
            <a:off x="2564858" y="149140"/>
            <a:ext cx="7058857" cy="6559720"/>
          </a:xfrm>
          <a:prstGeom prst="donut">
            <a:avLst>
              <a:gd name="adj" fmla="val 426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TextBox 6">
            <a:extLst>
              <a:ext uri="{FF2B5EF4-FFF2-40B4-BE49-F238E27FC236}">
                <a16:creationId xmlns:a16="http://schemas.microsoft.com/office/drawing/2014/main" id="{B39B9FFB-2180-2F83-D1D2-A6FC28936485}"/>
              </a:ext>
            </a:extLst>
          </p:cNvPr>
          <p:cNvSpPr txBox="1"/>
          <p:nvPr/>
        </p:nvSpPr>
        <p:spPr>
          <a:xfrm>
            <a:off x="2878620" y="1997839"/>
            <a:ext cx="6431331" cy="2308324"/>
          </a:xfrm>
          <a:prstGeom prst="rect">
            <a:avLst/>
          </a:prstGeom>
          <a:noFill/>
        </p:spPr>
        <p:txBody>
          <a:bodyPr wrap="square" rtlCol="0">
            <a:spAutoFit/>
          </a:bodyPr>
          <a:lstStyle/>
          <a:p>
            <a:pPr algn="ctr">
              <a:spcBef>
                <a:spcPct val="0"/>
              </a:spcBef>
            </a:pPr>
            <a:r>
              <a:rPr lang="en-IN" sz="7200" cap="all" dirty="0">
                <a:solidFill>
                  <a:schemeClr val="accent2">
                    <a:lumMod val="50000"/>
                  </a:schemeClr>
                </a:solidFill>
                <a:latin typeface="+mj-lt"/>
                <a:ea typeface="+mj-ea"/>
                <a:cs typeface="+mj-cs"/>
              </a:rPr>
              <a:t>FIREBASE SETUP</a:t>
            </a:r>
          </a:p>
        </p:txBody>
      </p:sp>
    </p:spTree>
    <p:extLst>
      <p:ext uri="{BB962C8B-B14F-4D97-AF65-F5344CB8AC3E}">
        <p14:creationId xmlns:p14="http://schemas.microsoft.com/office/powerpoint/2010/main" val="3199174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B45CB26-BBAE-D909-476C-5C186FC2AB5F}"/>
              </a:ext>
            </a:extLst>
          </p:cNvPr>
          <p:cNvSpPr/>
          <p:nvPr/>
        </p:nvSpPr>
        <p:spPr>
          <a:xfrm>
            <a:off x="1343895" y="955964"/>
            <a:ext cx="9587346" cy="5306291"/>
          </a:xfrm>
          <a:prstGeom prst="roundRect">
            <a:avLst/>
          </a:prstGeom>
          <a:solidFill>
            <a:schemeClr val="accent6">
              <a:lumMod val="5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E2E4FCA2-17FE-DBDB-9F97-94573674BF1A}"/>
              </a:ext>
            </a:extLst>
          </p:cNvPr>
          <p:cNvSpPr/>
          <p:nvPr/>
        </p:nvSpPr>
        <p:spPr>
          <a:xfrm>
            <a:off x="1012812" y="720435"/>
            <a:ext cx="10264792" cy="831273"/>
          </a:xfrm>
          <a:prstGeom prst="roundRect">
            <a:avLst>
              <a:gd name="adj" fmla="val 5000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90B464-19F1-A2A3-8EE6-2DF3366A7AE7}"/>
              </a:ext>
            </a:extLst>
          </p:cNvPr>
          <p:cNvSpPr txBox="1"/>
          <p:nvPr/>
        </p:nvSpPr>
        <p:spPr>
          <a:xfrm>
            <a:off x="1772384" y="905240"/>
            <a:ext cx="7967363" cy="461665"/>
          </a:xfrm>
          <a:prstGeom prst="rect">
            <a:avLst/>
          </a:prstGeom>
          <a:noFill/>
        </p:spPr>
        <p:txBody>
          <a:bodyPr wrap="square" rtlCol="0">
            <a:spAutoFit/>
          </a:bodyPr>
          <a:lstStyle/>
          <a:p>
            <a:r>
              <a:rPr lang="en-IN" sz="2400" dirty="0">
                <a:latin typeface="Impact" panose="020B0806030902050204" pitchFamily="34" charset="0"/>
              </a:rPr>
              <a:t>What is Firebase? What is Firebase Realtime Database?</a:t>
            </a:r>
          </a:p>
        </p:txBody>
      </p:sp>
      <p:sp>
        <p:nvSpPr>
          <p:cNvPr id="6" name="TextBox 5">
            <a:extLst>
              <a:ext uri="{FF2B5EF4-FFF2-40B4-BE49-F238E27FC236}">
                <a16:creationId xmlns:a16="http://schemas.microsoft.com/office/drawing/2014/main" id="{BEACEC6D-D576-4238-E05B-5C4B1EBCEBEB}"/>
              </a:ext>
            </a:extLst>
          </p:cNvPr>
          <p:cNvSpPr txBox="1"/>
          <p:nvPr/>
        </p:nvSpPr>
        <p:spPr>
          <a:xfrm>
            <a:off x="1546690" y="1736513"/>
            <a:ext cx="9204440" cy="4154984"/>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Firebase: </a:t>
            </a:r>
            <a:r>
              <a:rPr lang="en-US" sz="2400" dirty="0">
                <a:solidFill>
                  <a:schemeClr val="bg1"/>
                </a:solidFill>
                <a:latin typeface="Times New Roman" panose="02020603050405020304" pitchFamily="18" charset="0"/>
                <a:cs typeface="Times New Roman" panose="02020603050405020304" pitchFamily="18" charset="0"/>
              </a:rPr>
              <a:t>A Google-developed platform for app development.</a:t>
            </a:r>
          </a:p>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Firebase Realtime Database:</a:t>
            </a:r>
            <a:r>
              <a:rPr lang="en-US" sz="2400" dirty="0">
                <a:solidFill>
                  <a:schemeClr val="bg1"/>
                </a:solidFill>
                <a:latin typeface="Times New Roman" panose="02020603050405020304" pitchFamily="18" charset="0"/>
                <a:cs typeface="Times New Roman" panose="02020603050405020304" pitchFamily="18" charset="0"/>
              </a:rPr>
              <a:t> A core Firebase service, it's a NoSQL cloud database.</a:t>
            </a:r>
          </a:p>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Data Structure: </a:t>
            </a:r>
            <a:r>
              <a:rPr lang="en-US" sz="2400" dirty="0">
                <a:solidFill>
                  <a:schemeClr val="bg1"/>
                </a:solidFill>
                <a:latin typeface="Times New Roman" panose="02020603050405020304" pitchFamily="18" charset="0"/>
                <a:cs typeface="Times New Roman" panose="02020603050405020304" pitchFamily="18" charset="0"/>
              </a:rPr>
              <a:t>Organizes data in a JSON-like tree structure.</a:t>
            </a:r>
          </a:p>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Real-time Data:</a:t>
            </a:r>
            <a:r>
              <a:rPr lang="en-US" sz="2400" dirty="0">
                <a:solidFill>
                  <a:schemeClr val="bg1"/>
                </a:solidFill>
                <a:latin typeface="Times New Roman" panose="02020603050405020304" pitchFamily="18" charset="0"/>
                <a:cs typeface="Times New Roman" panose="02020603050405020304" pitchFamily="18" charset="0"/>
              </a:rPr>
              <a:t> Supports instant data updates across multiple clients.</a:t>
            </a:r>
          </a:p>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Offline Capability:</a:t>
            </a:r>
            <a:r>
              <a:rPr lang="en-US" sz="2400" dirty="0">
                <a:solidFill>
                  <a:schemeClr val="bg1"/>
                </a:solidFill>
                <a:latin typeface="Times New Roman" panose="02020603050405020304" pitchFamily="18" charset="0"/>
                <a:cs typeface="Times New Roman" panose="02020603050405020304" pitchFamily="18" charset="0"/>
              </a:rPr>
              <a:t> Provides functionality for offline data access.</a:t>
            </a:r>
          </a:p>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Authentication Integration:</a:t>
            </a:r>
            <a:r>
              <a:rPr lang="en-US" sz="2400" dirty="0">
                <a:solidFill>
                  <a:schemeClr val="bg1"/>
                </a:solidFill>
                <a:latin typeface="Times New Roman" panose="02020603050405020304" pitchFamily="18" charset="0"/>
                <a:cs typeface="Times New Roman" panose="02020603050405020304" pitchFamily="18" charset="0"/>
              </a:rPr>
              <a:t> Seamlessly works with Firebase Authentication.</a:t>
            </a:r>
          </a:p>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Managed Scalability:</a:t>
            </a:r>
            <a:r>
              <a:rPr lang="en-US" sz="2400" dirty="0">
                <a:solidFill>
                  <a:schemeClr val="bg1"/>
                </a:solidFill>
                <a:latin typeface="Times New Roman" panose="02020603050405020304" pitchFamily="18" charset="0"/>
                <a:cs typeface="Times New Roman" panose="02020603050405020304" pitchFamily="18" charset="0"/>
              </a:rPr>
              <a:t> Scales automatically as your app grows.</a:t>
            </a:r>
          </a:p>
          <a:p>
            <a:pPr marL="342900" indent="-342900">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Cross-platform:</a:t>
            </a:r>
            <a:r>
              <a:rPr lang="en-US" sz="2400" dirty="0">
                <a:solidFill>
                  <a:schemeClr val="bg1"/>
                </a:solidFill>
                <a:latin typeface="Times New Roman" panose="02020603050405020304" pitchFamily="18" charset="0"/>
                <a:cs typeface="Times New Roman" panose="02020603050405020304" pitchFamily="18" charset="0"/>
              </a:rPr>
              <a:t> Compatible with various programming languages and platforms.</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8" name="Graphic 7" descr="Magnifying glass">
            <a:extLst>
              <a:ext uri="{FF2B5EF4-FFF2-40B4-BE49-F238E27FC236}">
                <a16:creationId xmlns:a16="http://schemas.microsoft.com/office/drawing/2014/main" id="{A86375AF-A662-3F85-7636-C3207B2292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2841" y="911054"/>
            <a:ext cx="474401" cy="474401"/>
          </a:xfrm>
          <a:prstGeom prst="rect">
            <a:avLst/>
          </a:prstGeom>
        </p:spPr>
      </p:pic>
    </p:spTree>
    <p:extLst>
      <p:ext uri="{BB962C8B-B14F-4D97-AF65-F5344CB8AC3E}">
        <p14:creationId xmlns:p14="http://schemas.microsoft.com/office/powerpoint/2010/main" val="2790500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15BCAB0-5AEC-4E09-AD86-6D3002C1B8BD}"/>
              </a:ext>
            </a:extLst>
          </p:cNvPr>
          <p:cNvSpPr/>
          <p:nvPr/>
        </p:nvSpPr>
        <p:spPr>
          <a:xfrm>
            <a:off x="1130300" y="800100"/>
            <a:ext cx="9800941" cy="5462155"/>
          </a:xfrm>
          <a:prstGeom prst="roundRect">
            <a:avLst/>
          </a:prstGeom>
          <a:solidFill>
            <a:schemeClr val="accent6">
              <a:lumMod val="5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C1DA498-9CDE-62E7-C368-09D032970B9A}"/>
              </a:ext>
            </a:extLst>
          </p:cNvPr>
          <p:cNvSpPr txBox="1"/>
          <p:nvPr/>
        </p:nvSpPr>
        <p:spPr>
          <a:xfrm>
            <a:off x="2095500" y="1168400"/>
            <a:ext cx="8140700"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SETUP PROCESS</a:t>
            </a:r>
          </a:p>
        </p:txBody>
      </p:sp>
      <p:sp>
        <p:nvSpPr>
          <p:cNvPr id="9" name="TextBox 8">
            <a:extLst>
              <a:ext uri="{FF2B5EF4-FFF2-40B4-BE49-F238E27FC236}">
                <a16:creationId xmlns:a16="http://schemas.microsoft.com/office/drawing/2014/main" id="{FB742C50-47D1-8EEE-A6BD-5BE31CD5A3F7}"/>
              </a:ext>
            </a:extLst>
          </p:cNvPr>
          <p:cNvSpPr txBox="1"/>
          <p:nvPr/>
        </p:nvSpPr>
        <p:spPr>
          <a:xfrm>
            <a:off x="1714500" y="2012672"/>
            <a:ext cx="8521700" cy="3785652"/>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bg1"/>
                </a:solidFill>
              </a:rPr>
              <a:t>Create a Firebase account if you don't have one.</a:t>
            </a:r>
          </a:p>
          <a:p>
            <a:pPr marL="285750" indent="-285750">
              <a:buFont typeface="Wingdings" panose="05000000000000000000" pitchFamily="2" charset="2"/>
              <a:buChar char="Ø"/>
            </a:pPr>
            <a:r>
              <a:rPr lang="en-US" sz="2400" dirty="0">
                <a:solidFill>
                  <a:schemeClr val="bg1"/>
                </a:solidFill>
              </a:rPr>
              <a:t>Set up a Firebase Realtime Database, defining its structure and rules.</a:t>
            </a:r>
          </a:p>
          <a:p>
            <a:pPr marL="285750" indent="-285750">
              <a:buFont typeface="Wingdings" panose="05000000000000000000" pitchFamily="2" charset="2"/>
              <a:buChar char="Ø"/>
            </a:pPr>
            <a:r>
              <a:rPr lang="en-US" sz="2400" dirty="0">
                <a:solidFill>
                  <a:schemeClr val="bg1"/>
                </a:solidFill>
              </a:rPr>
              <a:t>Obtain your Firebase project credentials, including:</a:t>
            </a:r>
          </a:p>
          <a:p>
            <a:pPr marL="285750" indent="-285750">
              <a:buFont typeface="Wingdings" panose="05000000000000000000" pitchFamily="2" charset="2"/>
              <a:buChar char="Ø"/>
            </a:pPr>
            <a:r>
              <a:rPr lang="en-US" sz="2400" dirty="0">
                <a:solidFill>
                  <a:schemeClr val="bg1"/>
                </a:solidFill>
              </a:rPr>
              <a:t>FIREBASE_HOST: The URL of your Firebase project.</a:t>
            </a:r>
          </a:p>
          <a:p>
            <a:pPr marL="285750" indent="-285750">
              <a:buFont typeface="Wingdings" panose="05000000000000000000" pitchFamily="2" charset="2"/>
              <a:buChar char="Ø"/>
            </a:pPr>
            <a:r>
              <a:rPr lang="en-US" sz="2400" dirty="0">
                <a:solidFill>
                  <a:schemeClr val="bg1"/>
                </a:solidFill>
              </a:rPr>
              <a:t>FIREBASE_AUTH: The authentication token for secure communication.</a:t>
            </a:r>
          </a:p>
          <a:p>
            <a:pPr marL="285750" indent="-285750">
              <a:buFont typeface="Wingdings" panose="05000000000000000000" pitchFamily="2" charset="2"/>
              <a:buChar char="Ø"/>
            </a:pPr>
            <a:r>
              <a:rPr lang="en-US" sz="2400" dirty="0">
                <a:solidFill>
                  <a:schemeClr val="bg1"/>
                </a:solidFill>
              </a:rPr>
              <a:t>Firebase provides the cloud backbone for your digital bus station signage project, enabling real-time data storage and synchronization.</a:t>
            </a:r>
            <a:endParaRPr lang="en-IN" sz="2400" dirty="0">
              <a:solidFill>
                <a:schemeClr val="bg1"/>
              </a:solidFill>
            </a:endParaRPr>
          </a:p>
        </p:txBody>
      </p:sp>
    </p:spTree>
    <p:extLst>
      <p:ext uri="{BB962C8B-B14F-4D97-AF65-F5344CB8AC3E}">
        <p14:creationId xmlns:p14="http://schemas.microsoft.com/office/powerpoint/2010/main" val="1765234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C4199A5-94D6-4DA6-EF98-84BD3D2A8B87}"/>
              </a:ext>
            </a:extLst>
          </p:cNvPr>
          <p:cNvSpPr/>
          <p:nvPr/>
        </p:nvSpPr>
        <p:spPr>
          <a:xfrm>
            <a:off x="2959102" y="559778"/>
            <a:ext cx="6273795" cy="57384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ircle: Hollow 5">
            <a:extLst>
              <a:ext uri="{FF2B5EF4-FFF2-40B4-BE49-F238E27FC236}">
                <a16:creationId xmlns:a16="http://schemas.microsoft.com/office/drawing/2014/main" id="{3F1B8B96-94F0-C1D3-30F8-09A6996DA3D4}"/>
              </a:ext>
            </a:extLst>
          </p:cNvPr>
          <p:cNvSpPr/>
          <p:nvPr/>
        </p:nvSpPr>
        <p:spPr>
          <a:xfrm>
            <a:off x="2564858" y="149140"/>
            <a:ext cx="7058857" cy="6559720"/>
          </a:xfrm>
          <a:prstGeom prst="donut">
            <a:avLst>
              <a:gd name="adj" fmla="val 426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TextBox 6">
            <a:extLst>
              <a:ext uri="{FF2B5EF4-FFF2-40B4-BE49-F238E27FC236}">
                <a16:creationId xmlns:a16="http://schemas.microsoft.com/office/drawing/2014/main" id="{B39B9FFB-2180-2F83-D1D2-A6FC28936485}"/>
              </a:ext>
            </a:extLst>
          </p:cNvPr>
          <p:cNvSpPr txBox="1"/>
          <p:nvPr/>
        </p:nvSpPr>
        <p:spPr>
          <a:xfrm>
            <a:off x="2959102" y="2501272"/>
            <a:ext cx="6431331" cy="2308324"/>
          </a:xfrm>
          <a:prstGeom prst="rect">
            <a:avLst/>
          </a:prstGeom>
          <a:noFill/>
        </p:spPr>
        <p:txBody>
          <a:bodyPr wrap="square" rtlCol="0">
            <a:spAutoFit/>
          </a:bodyPr>
          <a:lstStyle/>
          <a:p>
            <a:pPr algn="ctr">
              <a:spcBef>
                <a:spcPct val="0"/>
              </a:spcBef>
            </a:pPr>
            <a:r>
              <a:rPr lang="en-IN" sz="7200" cap="all" dirty="0">
                <a:solidFill>
                  <a:schemeClr val="accent2">
                    <a:lumMod val="50000"/>
                  </a:schemeClr>
                </a:solidFill>
                <a:latin typeface="+mj-lt"/>
                <a:ea typeface="+mj-ea"/>
                <a:cs typeface="+mj-cs"/>
              </a:rPr>
              <a:t>Developing firmware</a:t>
            </a:r>
          </a:p>
        </p:txBody>
      </p:sp>
    </p:spTree>
    <p:extLst>
      <p:ext uri="{BB962C8B-B14F-4D97-AF65-F5344CB8AC3E}">
        <p14:creationId xmlns:p14="http://schemas.microsoft.com/office/powerpoint/2010/main" val="3110435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CA3A19-47BE-7251-7C86-731885E22458}"/>
              </a:ext>
            </a:extLst>
          </p:cNvPr>
          <p:cNvSpPr/>
          <p:nvPr/>
        </p:nvSpPr>
        <p:spPr>
          <a:xfrm>
            <a:off x="647700" y="901700"/>
            <a:ext cx="10820400" cy="4965700"/>
          </a:xfrm>
          <a:prstGeom prst="roundRect">
            <a:avLst/>
          </a:prstGeom>
          <a:solidFill>
            <a:schemeClr val="accent6">
              <a:lumMod val="50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FF68F36-5D38-E542-A795-BA980D7CCD92}"/>
              </a:ext>
            </a:extLst>
          </p:cNvPr>
          <p:cNvSpPr txBox="1"/>
          <p:nvPr/>
        </p:nvSpPr>
        <p:spPr>
          <a:xfrm>
            <a:off x="2273300" y="1155700"/>
            <a:ext cx="7594600"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FIRMWARE DEVELOPMENT</a:t>
            </a:r>
          </a:p>
        </p:txBody>
      </p:sp>
      <p:sp>
        <p:nvSpPr>
          <p:cNvPr id="4" name="TextBox 3">
            <a:extLst>
              <a:ext uri="{FF2B5EF4-FFF2-40B4-BE49-F238E27FC236}">
                <a16:creationId xmlns:a16="http://schemas.microsoft.com/office/drawing/2014/main" id="{72244469-8B95-DEB8-31E9-B559BCA72C71}"/>
              </a:ext>
            </a:extLst>
          </p:cNvPr>
          <p:cNvSpPr txBox="1"/>
          <p:nvPr/>
        </p:nvSpPr>
        <p:spPr>
          <a:xfrm>
            <a:off x="1168400" y="2095500"/>
            <a:ext cx="9652000" cy="3046988"/>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Develop the program that runs on your ESP8266 </a:t>
            </a:r>
            <a:r>
              <a:rPr lang="en-US" sz="2400" dirty="0" err="1">
                <a:solidFill>
                  <a:schemeClr val="bg1"/>
                </a:solidFill>
                <a:latin typeface="Times New Roman" panose="02020603050405020304" pitchFamily="18" charset="0"/>
                <a:cs typeface="Times New Roman" panose="02020603050405020304" pitchFamily="18" charset="0"/>
              </a:rPr>
              <a:t>NodeMCU</a:t>
            </a:r>
            <a:r>
              <a:rPr lang="en-US" sz="2400" dirty="0">
                <a:solidFill>
                  <a:schemeClr val="bg1"/>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Include RFID reader initialization, OLED display control, and Wi-Fi setup.</a:t>
            </a: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Create logic for detecting bus entry and exit through RFID.</a:t>
            </a: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Display relevant bus information on the OLED screen.</a:t>
            </a: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Integrate with Firebase to store and retrieve data.</a:t>
            </a: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Handle entry and exit events and update Firebase accordingly.</a:t>
            </a: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Implement error handling for a robust system.</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1299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C4199A5-94D6-4DA6-EF98-84BD3D2A8B87}"/>
              </a:ext>
            </a:extLst>
          </p:cNvPr>
          <p:cNvSpPr/>
          <p:nvPr/>
        </p:nvSpPr>
        <p:spPr>
          <a:xfrm>
            <a:off x="2959102" y="559778"/>
            <a:ext cx="6273795" cy="57384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ircle: Hollow 5">
            <a:extLst>
              <a:ext uri="{FF2B5EF4-FFF2-40B4-BE49-F238E27FC236}">
                <a16:creationId xmlns:a16="http://schemas.microsoft.com/office/drawing/2014/main" id="{3F1B8B96-94F0-C1D3-30F8-09A6996DA3D4}"/>
              </a:ext>
            </a:extLst>
          </p:cNvPr>
          <p:cNvSpPr/>
          <p:nvPr/>
        </p:nvSpPr>
        <p:spPr>
          <a:xfrm>
            <a:off x="2564858" y="149140"/>
            <a:ext cx="7058857" cy="6559720"/>
          </a:xfrm>
          <a:prstGeom prst="donut">
            <a:avLst>
              <a:gd name="adj" fmla="val 426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TextBox 6">
            <a:extLst>
              <a:ext uri="{FF2B5EF4-FFF2-40B4-BE49-F238E27FC236}">
                <a16:creationId xmlns:a16="http://schemas.microsoft.com/office/drawing/2014/main" id="{B39B9FFB-2180-2F83-D1D2-A6FC28936485}"/>
              </a:ext>
            </a:extLst>
          </p:cNvPr>
          <p:cNvSpPr txBox="1"/>
          <p:nvPr/>
        </p:nvSpPr>
        <p:spPr>
          <a:xfrm>
            <a:off x="2878620" y="1997839"/>
            <a:ext cx="6431331" cy="3416320"/>
          </a:xfrm>
          <a:prstGeom prst="rect">
            <a:avLst/>
          </a:prstGeom>
          <a:noFill/>
        </p:spPr>
        <p:txBody>
          <a:bodyPr wrap="square" rtlCol="0">
            <a:spAutoFit/>
          </a:bodyPr>
          <a:lstStyle/>
          <a:p>
            <a:pPr algn="ctr">
              <a:spcBef>
                <a:spcPct val="0"/>
              </a:spcBef>
            </a:pPr>
            <a:r>
              <a:rPr lang="en-IN" sz="7200" cap="all" dirty="0">
                <a:solidFill>
                  <a:schemeClr val="accent2">
                    <a:lumMod val="50000"/>
                  </a:schemeClr>
                </a:solidFill>
                <a:latin typeface="+mj-lt"/>
                <a:ea typeface="+mj-ea"/>
                <a:cs typeface="+mj-cs"/>
              </a:rPr>
              <a:t>CREATING WEB INTERFACE</a:t>
            </a:r>
          </a:p>
        </p:txBody>
      </p:sp>
    </p:spTree>
    <p:extLst>
      <p:ext uri="{BB962C8B-B14F-4D97-AF65-F5344CB8AC3E}">
        <p14:creationId xmlns:p14="http://schemas.microsoft.com/office/powerpoint/2010/main" val="1853552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1D7ADA6-D38D-08FE-D57A-0AD702611E78}"/>
              </a:ext>
            </a:extLst>
          </p:cNvPr>
          <p:cNvSpPr/>
          <p:nvPr/>
        </p:nvSpPr>
        <p:spPr>
          <a:xfrm>
            <a:off x="647700" y="520700"/>
            <a:ext cx="10820400" cy="5702300"/>
          </a:xfrm>
          <a:prstGeom prst="roundRect">
            <a:avLst/>
          </a:prstGeom>
          <a:solidFill>
            <a:schemeClr val="accent6">
              <a:lumMod val="50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F604064-AEE7-61C3-9131-D1AEE8758253}"/>
              </a:ext>
            </a:extLst>
          </p:cNvPr>
          <p:cNvSpPr txBox="1"/>
          <p:nvPr/>
        </p:nvSpPr>
        <p:spPr>
          <a:xfrm>
            <a:off x="1270000" y="1739900"/>
            <a:ext cx="9525000" cy="3785652"/>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Craft an engaging web page with HTML, CSS, and JavaScript.</a:t>
            </a: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Harness the Firebase JavaScript SDK to seamlessly connect to your Firebase Realtime Database.</a:t>
            </a: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Effortlessly retrieve and display real-time bus information, including entry time and platform.</a:t>
            </a: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Ensure the web page enchants users with automatic updates as data changes in the database.</a:t>
            </a: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Elevate the user experience with stylish design and intuitive features.</a:t>
            </a: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Celebrate the successful testing of your dynamic web interface, compatible across various browsers.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B4E2F04-A3E6-8099-E88A-A82C0B2557C0}"/>
              </a:ext>
            </a:extLst>
          </p:cNvPr>
          <p:cNvSpPr txBox="1"/>
          <p:nvPr/>
        </p:nvSpPr>
        <p:spPr>
          <a:xfrm>
            <a:off x="2298700" y="789662"/>
            <a:ext cx="7594600"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FIRMWARE DEVELOPMENT</a:t>
            </a:r>
          </a:p>
        </p:txBody>
      </p:sp>
    </p:spTree>
    <p:extLst>
      <p:ext uri="{BB962C8B-B14F-4D97-AF65-F5344CB8AC3E}">
        <p14:creationId xmlns:p14="http://schemas.microsoft.com/office/powerpoint/2010/main" val="2903126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C4199A5-94D6-4DA6-EF98-84BD3D2A8B87}"/>
              </a:ext>
            </a:extLst>
          </p:cNvPr>
          <p:cNvSpPr/>
          <p:nvPr/>
        </p:nvSpPr>
        <p:spPr>
          <a:xfrm>
            <a:off x="2959102" y="580326"/>
            <a:ext cx="6273795" cy="57384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ircle: Hollow 5">
            <a:extLst>
              <a:ext uri="{FF2B5EF4-FFF2-40B4-BE49-F238E27FC236}">
                <a16:creationId xmlns:a16="http://schemas.microsoft.com/office/drawing/2014/main" id="{3F1B8B96-94F0-C1D3-30F8-09A6996DA3D4}"/>
              </a:ext>
            </a:extLst>
          </p:cNvPr>
          <p:cNvSpPr/>
          <p:nvPr/>
        </p:nvSpPr>
        <p:spPr>
          <a:xfrm>
            <a:off x="2564858" y="149140"/>
            <a:ext cx="7058857" cy="6559720"/>
          </a:xfrm>
          <a:prstGeom prst="donut">
            <a:avLst>
              <a:gd name="adj" fmla="val 42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TextBox 6">
            <a:extLst>
              <a:ext uri="{FF2B5EF4-FFF2-40B4-BE49-F238E27FC236}">
                <a16:creationId xmlns:a16="http://schemas.microsoft.com/office/drawing/2014/main" id="{B39B9FFB-2180-2F83-D1D2-A6FC28936485}"/>
              </a:ext>
            </a:extLst>
          </p:cNvPr>
          <p:cNvSpPr txBox="1"/>
          <p:nvPr/>
        </p:nvSpPr>
        <p:spPr>
          <a:xfrm>
            <a:off x="2888894" y="1925920"/>
            <a:ext cx="6431331" cy="3416320"/>
          </a:xfrm>
          <a:prstGeom prst="rect">
            <a:avLst/>
          </a:prstGeom>
          <a:noFill/>
        </p:spPr>
        <p:txBody>
          <a:bodyPr wrap="square" rtlCol="0">
            <a:spAutoFit/>
          </a:bodyPr>
          <a:lstStyle/>
          <a:p>
            <a:pPr algn="ctr">
              <a:spcBef>
                <a:spcPct val="0"/>
              </a:spcBef>
            </a:pPr>
            <a:r>
              <a:rPr lang="en-IN" sz="7200" cap="all" dirty="0">
                <a:solidFill>
                  <a:schemeClr val="accent2">
                    <a:lumMod val="50000"/>
                  </a:schemeClr>
                </a:solidFill>
                <a:latin typeface="+mj-lt"/>
                <a:ea typeface="+mj-ea"/>
                <a:cs typeface="+mj-cs"/>
              </a:rPr>
              <a:t>UPLOADING </a:t>
            </a:r>
          </a:p>
          <a:p>
            <a:pPr algn="ctr">
              <a:spcBef>
                <a:spcPct val="0"/>
              </a:spcBef>
            </a:pPr>
            <a:r>
              <a:rPr lang="en-IN" sz="7200" cap="all" dirty="0">
                <a:solidFill>
                  <a:schemeClr val="accent2">
                    <a:lumMod val="50000"/>
                  </a:schemeClr>
                </a:solidFill>
                <a:latin typeface="+mj-lt"/>
                <a:ea typeface="+mj-ea"/>
                <a:cs typeface="+mj-cs"/>
              </a:rPr>
              <a:t>&amp; </a:t>
            </a:r>
          </a:p>
          <a:p>
            <a:pPr algn="ctr">
              <a:spcBef>
                <a:spcPct val="0"/>
              </a:spcBef>
            </a:pPr>
            <a:r>
              <a:rPr lang="en-IN" sz="7200" cap="all" dirty="0">
                <a:solidFill>
                  <a:schemeClr val="accent2">
                    <a:lumMod val="50000"/>
                  </a:schemeClr>
                </a:solidFill>
                <a:latin typeface="+mj-lt"/>
                <a:ea typeface="+mj-ea"/>
                <a:cs typeface="+mj-cs"/>
              </a:rPr>
              <a:t>TESTING</a:t>
            </a:r>
          </a:p>
        </p:txBody>
      </p:sp>
    </p:spTree>
    <p:extLst>
      <p:ext uri="{BB962C8B-B14F-4D97-AF65-F5344CB8AC3E}">
        <p14:creationId xmlns:p14="http://schemas.microsoft.com/office/powerpoint/2010/main" val="3629399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0592933-6BDB-AD6B-C39A-2FFF84ED3650}"/>
              </a:ext>
            </a:extLst>
          </p:cNvPr>
          <p:cNvSpPr/>
          <p:nvPr/>
        </p:nvSpPr>
        <p:spPr>
          <a:xfrm>
            <a:off x="825500" y="774700"/>
            <a:ext cx="10502900" cy="5346700"/>
          </a:xfrm>
          <a:prstGeom prst="roundRect">
            <a:avLst/>
          </a:prstGeom>
          <a:solidFill>
            <a:schemeClr val="accent6">
              <a:lumMod val="50000"/>
              <a:alpha val="6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75000"/>
                </a:schemeClr>
              </a:solidFill>
            </a:endParaRPr>
          </a:p>
        </p:txBody>
      </p:sp>
      <p:sp>
        <p:nvSpPr>
          <p:cNvPr id="3" name="TextBox 2">
            <a:extLst>
              <a:ext uri="{FF2B5EF4-FFF2-40B4-BE49-F238E27FC236}">
                <a16:creationId xmlns:a16="http://schemas.microsoft.com/office/drawing/2014/main" id="{0694ACE9-C2C7-E6F2-9B8A-874D7B7F355D}"/>
              </a:ext>
            </a:extLst>
          </p:cNvPr>
          <p:cNvSpPr txBox="1"/>
          <p:nvPr/>
        </p:nvSpPr>
        <p:spPr>
          <a:xfrm>
            <a:off x="2209800" y="1041400"/>
            <a:ext cx="7378700" cy="707886"/>
          </a:xfrm>
          <a:prstGeom prst="rect">
            <a:avLst/>
          </a:prstGeom>
          <a:noFill/>
        </p:spPr>
        <p:txBody>
          <a:bodyPr wrap="square" rtlCol="0">
            <a:spAutoFit/>
          </a:bodyPr>
          <a:lstStyle/>
          <a:p>
            <a:pPr algn="ctr"/>
            <a:r>
              <a:rPr lang="en-IN" sz="4000" dirty="0">
                <a:solidFill>
                  <a:schemeClr val="bg1"/>
                </a:solidFill>
                <a:latin typeface="Impact" panose="020B0806030902050204" pitchFamily="34" charset="0"/>
              </a:rPr>
              <a:t>UPLOADING AND TESTING</a:t>
            </a:r>
          </a:p>
        </p:txBody>
      </p:sp>
      <p:sp>
        <p:nvSpPr>
          <p:cNvPr id="4" name="TextBox 3">
            <a:extLst>
              <a:ext uri="{FF2B5EF4-FFF2-40B4-BE49-F238E27FC236}">
                <a16:creationId xmlns:a16="http://schemas.microsoft.com/office/drawing/2014/main" id="{524FEE27-52C6-AC6C-14EA-53EAFACDEEAA}"/>
              </a:ext>
            </a:extLst>
          </p:cNvPr>
          <p:cNvSpPr txBox="1"/>
          <p:nvPr/>
        </p:nvSpPr>
        <p:spPr>
          <a:xfrm>
            <a:off x="1270000" y="1917700"/>
            <a:ext cx="9436100" cy="3293209"/>
          </a:xfrm>
          <a:prstGeom prst="rect">
            <a:avLst/>
          </a:prstGeom>
          <a:noFill/>
        </p:spPr>
        <p:txBody>
          <a:bodyPr wrap="square" rtlCol="0">
            <a:spAutoFit/>
          </a:bodyPr>
          <a:lstStyle/>
          <a:p>
            <a:pPr marL="342900" indent="-342900">
              <a:buFont typeface="Wingdings" panose="05000000000000000000" pitchFamily="2" charset="2"/>
              <a:buChar char="Ø"/>
            </a:pPr>
            <a:r>
              <a:rPr lang="en-US" sz="2600" dirty="0">
                <a:solidFill>
                  <a:schemeClr val="bg1"/>
                </a:solidFill>
                <a:latin typeface="Times New Roman" panose="02020603050405020304" pitchFamily="18" charset="0"/>
                <a:cs typeface="Times New Roman" panose="02020603050405020304" pitchFamily="18" charset="0"/>
              </a:rPr>
              <a:t>Upload the prepared Arduino firmware to your ESP8266 </a:t>
            </a:r>
            <a:r>
              <a:rPr lang="en-US" sz="2600" dirty="0" err="1">
                <a:solidFill>
                  <a:schemeClr val="bg1"/>
                </a:solidFill>
                <a:latin typeface="Times New Roman" panose="02020603050405020304" pitchFamily="18" charset="0"/>
                <a:cs typeface="Times New Roman" panose="02020603050405020304" pitchFamily="18" charset="0"/>
              </a:rPr>
              <a:t>NodeMCU</a:t>
            </a:r>
            <a:r>
              <a:rPr lang="en-US" sz="2600" dirty="0">
                <a:solidFill>
                  <a:schemeClr val="bg1"/>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r>
              <a:rPr lang="en-US" sz="2600" dirty="0">
                <a:solidFill>
                  <a:schemeClr val="bg1"/>
                </a:solidFill>
                <a:latin typeface="Times New Roman" panose="02020603050405020304" pitchFamily="18" charset="0"/>
                <a:cs typeface="Times New Roman" panose="02020603050405020304" pitchFamily="18" charset="0"/>
              </a:rPr>
              <a:t>Monitor the serial output for debugging and error detection.</a:t>
            </a:r>
          </a:p>
          <a:p>
            <a:pPr marL="342900" indent="-342900">
              <a:buFont typeface="Wingdings" panose="05000000000000000000" pitchFamily="2" charset="2"/>
              <a:buChar char="Ø"/>
            </a:pPr>
            <a:r>
              <a:rPr lang="en-US" sz="2600" dirty="0">
                <a:solidFill>
                  <a:schemeClr val="bg1"/>
                </a:solidFill>
                <a:latin typeface="Times New Roman" panose="02020603050405020304" pitchFamily="18" charset="0"/>
                <a:cs typeface="Times New Roman" panose="02020603050405020304" pitchFamily="18" charset="0"/>
              </a:rPr>
              <a:t>Initiate RFID card tests to verify entry and exit functionality.</a:t>
            </a:r>
          </a:p>
          <a:p>
            <a:pPr marL="342900" indent="-342900">
              <a:buFont typeface="Wingdings" panose="05000000000000000000" pitchFamily="2" charset="2"/>
              <a:buChar char="Ø"/>
            </a:pPr>
            <a:r>
              <a:rPr lang="en-US" sz="2600" dirty="0">
                <a:solidFill>
                  <a:schemeClr val="bg1"/>
                </a:solidFill>
                <a:latin typeface="Times New Roman" panose="02020603050405020304" pitchFamily="18" charset="0"/>
                <a:cs typeface="Times New Roman" panose="02020603050405020304" pitchFamily="18" charset="0"/>
              </a:rPr>
              <a:t>Confirm that the OLED display correctly shows bus information.</a:t>
            </a:r>
          </a:p>
          <a:p>
            <a:pPr marL="342900" indent="-342900">
              <a:buFont typeface="Wingdings" panose="05000000000000000000" pitchFamily="2" charset="2"/>
              <a:buChar char="Ø"/>
            </a:pPr>
            <a:r>
              <a:rPr lang="en-US" sz="2600" dirty="0">
                <a:solidFill>
                  <a:schemeClr val="bg1"/>
                </a:solidFill>
                <a:latin typeface="Times New Roman" panose="02020603050405020304" pitchFamily="18" charset="0"/>
                <a:cs typeface="Times New Roman" panose="02020603050405020304" pitchFamily="18" charset="0"/>
              </a:rPr>
              <a:t>Ensure the integration with Firebase works as expected.</a:t>
            </a:r>
          </a:p>
          <a:p>
            <a:pPr marL="342900" indent="-342900">
              <a:buFont typeface="Wingdings" panose="05000000000000000000" pitchFamily="2" charset="2"/>
              <a:buChar char="Ø"/>
            </a:pPr>
            <a:r>
              <a:rPr lang="en-US" sz="2600" dirty="0">
                <a:solidFill>
                  <a:schemeClr val="bg1"/>
                </a:solidFill>
                <a:latin typeface="Times New Roman" panose="02020603050405020304" pitchFamily="18" charset="0"/>
                <a:cs typeface="Times New Roman" panose="02020603050405020304" pitchFamily="18" charset="0"/>
              </a:rPr>
              <a:t>Address any issues or bugs identified during testing for a reliable system.</a:t>
            </a:r>
            <a:endParaRPr lang="en-IN" sz="2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6795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F0AD-3C29-18D3-72C1-D5DB57460380}"/>
              </a:ext>
            </a:extLst>
          </p:cNvPr>
          <p:cNvSpPr>
            <a:spLocks noGrp="1"/>
          </p:cNvSpPr>
          <p:nvPr>
            <p:ph type="title"/>
          </p:nvPr>
        </p:nvSpPr>
        <p:spPr>
          <a:xfrm>
            <a:off x="538480" y="702156"/>
            <a:ext cx="11072328" cy="862484"/>
          </a:xfrm>
        </p:spPr>
        <p:txBody>
          <a:bodyPr>
            <a:normAutofit/>
          </a:bodyPr>
          <a:lstStyle/>
          <a:p>
            <a:pPr algn="ctr"/>
            <a:r>
              <a:rPr lang="en-IN" sz="4000" dirty="0"/>
              <a:t>PROBLEM STATEMENT</a:t>
            </a:r>
          </a:p>
        </p:txBody>
      </p:sp>
      <p:sp>
        <p:nvSpPr>
          <p:cNvPr id="4" name="Rectangle 3">
            <a:extLst>
              <a:ext uri="{FF2B5EF4-FFF2-40B4-BE49-F238E27FC236}">
                <a16:creationId xmlns:a16="http://schemas.microsoft.com/office/drawing/2014/main" id="{8CEDA3EE-3701-91E2-41BD-22A97619B545}"/>
              </a:ext>
            </a:extLst>
          </p:cNvPr>
          <p:cNvSpPr/>
          <p:nvPr/>
        </p:nvSpPr>
        <p:spPr>
          <a:xfrm>
            <a:off x="458804" y="2175309"/>
            <a:ext cx="11274392" cy="413886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5983B47-9488-4E4B-D38C-42B27994526F}"/>
              </a:ext>
            </a:extLst>
          </p:cNvPr>
          <p:cNvSpPr txBox="1"/>
          <p:nvPr/>
        </p:nvSpPr>
        <p:spPr>
          <a:xfrm>
            <a:off x="802640" y="2468880"/>
            <a:ext cx="10556240" cy="3539430"/>
          </a:xfrm>
          <a:prstGeom prst="rect">
            <a:avLst/>
          </a:prstGeom>
          <a:noFill/>
        </p:spPr>
        <p:txBody>
          <a:bodyPr wrap="square" rtlCol="0">
            <a:spAutoFit/>
          </a:bodyPr>
          <a:lstStyle/>
          <a:p>
            <a:r>
              <a:rPr lang="en-US" sz="2800" b="0" i="0" dirty="0">
                <a:solidFill>
                  <a:schemeClr val="bg1"/>
                </a:solidFill>
                <a:effectLst/>
                <a:latin typeface="Times New Roman" panose="02020603050405020304" pitchFamily="18" charset="0"/>
                <a:cs typeface="Times New Roman" panose="02020603050405020304" pitchFamily="18" charset="0"/>
              </a:rPr>
              <a:t>The project involves integrating IoT sensors into public transportation vehicles to monitor ridership, track locations, and predict arrival times. The goal is to provide real-time transit information to the public through a public platform, enhancing the efficiency and quality of public transportation services. This project includes defining objectives, designing the IoT sensor system, developing the real-time transit information platform, and integrating them using IoT technology and Python.</a:t>
            </a: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0280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A91943-0A59-209E-1A81-B5FE029F2E0F}"/>
              </a:ext>
            </a:extLst>
          </p:cNvPr>
          <p:cNvSpPr/>
          <p:nvPr/>
        </p:nvSpPr>
        <p:spPr>
          <a:xfrm>
            <a:off x="457200" y="596900"/>
            <a:ext cx="11277600" cy="5664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E894D00-D347-0784-C165-1223EB8951BC}"/>
              </a:ext>
            </a:extLst>
          </p:cNvPr>
          <p:cNvSpPr txBox="1"/>
          <p:nvPr/>
        </p:nvSpPr>
        <p:spPr>
          <a:xfrm>
            <a:off x="487680" y="1838960"/>
            <a:ext cx="11216640" cy="2215991"/>
          </a:xfrm>
          <a:prstGeom prst="rect">
            <a:avLst/>
          </a:prstGeom>
          <a:noFill/>
        </p:spPr>
        <p:txBody>
          <a:bodyPr wrap="square" rtlCol="0">
            <a:spAutoFit/>
          </a:bodyPr>
          <a:lstStyle/>
          <a:p>
            <a:pPr algn="ctr"/>
            <a:r>
              <a:rPr lang="en-IN" sz="13800" dirty="0">
                <a:solidFill>
                  <a:schemeClr val="bg1"/>
                </a:solidFill>
              </a:rPr>
              <a:t>THANK YOU</a:t>
            </a:r>
          </a:p>
        </p:txBody>
      </p:sp>
    </p:spTree>
    <p:extLst>
      <p:ext uri="{BB962C8B-B14F-4D97-AF65-F5344CB8AC3E}">
        <p14:creationId xmlns:p14="http://schemas.microsoft.com/office/powerpoint/2010/main" val="2411896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F0AD-3C29-18D3-72C1-D5DB57460380}"/>
              </a:ext>
            </a:extLst>
          </p:cNvPr>
          <p:cNvSpPr>
            <a:spLocks noGrp="1"/>
          </p:cNvSpPr>
          <p:nvPr>
            <p:ph type="title"/>
          </p:nvPr>
        </p:nvSpPr>
        <p:spPr>
          <a:xfrm>
            <a:off x="643736" y="833120"/>
            <a:ext cx="3220720" cy="701040"/>
          </a:xfrm>
        </p:spPr>
        <p:txBody>
          <a:bodyPr>
            <a:normAutofit fontScale="90000"/>
          </a:bodyPr>
          <a:lstStyle/>
          <a:p>
            <a:pPr algn="ctr"/>
            <a:r>
              <a:rPr lang="en-IN" sz="4900" dirty="0"/>
              <a:t>DESIGN:</a:t>
            </a:r>
            <a:endParaRPr lang="en-IN" sz="4000" dirty="0"/>
          </a:p>
        </p:txBody>
      </p:sp>
      <p:sp>
        <p:nvSpPr>
          <p:cNvPr id="4" name="Rectangle 3">
            <a:extLst>
              <a:ext uri="{FF2B5EF4-FFF2-40B4-BE49-F238E27FC236}">
                <a16:creationId xmlns:a16="http://schemas.microsoft.com/office/drawing/2014/main" id="{8CEDA3EE-3701-91E2-41BD-22A97619B545}"/>
              </a:ext>
            </a:extLst>
          </p:cNvPr>
          <p:cNvSpPr/>
          <p:nvPr/>
        </p:nvSpPr>
        <p:spPr>
          <a:xfrm>
            <a:off x="458804" y="2175309"/>
            <a:ext cx="11274392" cy="407309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5983B47-9488-4E4B-D38C-42B27994526F}"/>
              </a:ext>
            </a:extLst>
          </p:cNvPr>
          <p:cNvSpPr txBox="1"/>
          <p:nvPr/>
        </p:nvSpPr>
        <p:spPr>
          <a:xfrm>
            <a:off x="721360" y="2175309"/>
            <a:ext cx="10556240" cy="3970318"/>
          </a:xfrm>
          <a:prstGeom prst="rect">
            <a:avLst/>
          </a:prstGeom>
          <a:noFill/>
        </p:spPr>
        <p:txBody>
          <a:bodyPr wrap="square" rtlCol="0">
            <a:spAutoFit/>
          </a:bodyPr>
          <a:lstStyle/>
          <a:p>
            <a:r>
              <a:rPr lang="en-US" sz="2800" b="0" i="0" dirty="0">
                <a:solidFill>
                  <a:schemeClr val="bg1"/>
                </a:solidFill>
                <a:effectLst/>
                <a:latin typeface="Times New Roman" panose="02020603050405020304" pitchFamily="18" charset="0"/>
                <a:cs typeface="Times New Roman" panose="02020603050405020304" pitchFamily="18" charset="0"/>
              </a:rPr>
              <a:t>In the quest to modernize and streamline public transportation communication, our initiative adopts RFID technology, a game-changer in real-time data relay. By outfitting buses with RFID tags, we can swiftly capture and convey vital transit particulars. This information is then vividly and dynamically represented on digital displays at bus stations. As passengers receive timely updates, confusion and waiting times diminish. Consequently, this holistic approach not only magnifies the commuter experience but also fortifies the operational integrity and responsiveness of bus terminal systems.</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5BAE102-E655-50F5-06B3-984D2FEB3F6B}"/>
              </a:ext>
            </a:extLst>
          </p:cNvPr>
          <p:cNvSpPr txBox="1"/>
          <p:nvPr/>
        </p:nvSpPr>
        <p:spPr>
          <a:xfrm>
            <a:off x="3931920" y="768141"/>
            <a:ext cx="7670800" cy="830997"/>
          </a:xfrm>
          <a:prstGeom prst="rect">
            <a:avLst/>
          </a:prstGeom>
          <a:noFill/>
        </p:spPr>
        <p:txBody>
          <a:bodyPr wrap="square" rtlCol="0">
            <a:spAutoFit/>
          </a:bodyPr>
          <a:lstStyle/>
          <a:p>
            <a:pPr algn="ctr"/>
            <a:r>
              <a:rPr lang="en-US" sz="2400" dirty="0">
                <a:solidFill>
                  <a:schemeClr val="bg1"/>
                </a:solidFill>
              </a:rPr>
              <a:t>DIGITAL BUS STATION SIGNAGE WITH RFID FOR ENHANCED PASSENGER EXPERIENCE</a:t>
            </a:r>
            <a:endParaRPr lang="en-IN" sz="2400" dirty="0">
              <a:solidFill>
                <a:schemeClr val="bg1"/>
              </a:solidFill>
            </a:endParaRPr>
          </a:p>
        </p:txBody>
      </p:sp>
    </p:spTree>
    <p:extLst>
      <p:ext uri="{BB962C8B-B14F-4D97-AF65-F5344CB8AC3E}">
        <p14:creationId xmlns:p14="http://schemas.microsoft.com/office/powerpoint/2010/main" val="1166594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F0AD-3C29-18D3-72C1-D5DB57460380}"/>
              </a:ext>
            </a:extLst>
          </p:cNvPr>
          <p:cNvSpPr>
            <a:spLocks noGrp="1"/>
          </p:cNvSpPr>
          <p:nvPr>
            <p:ph type="title"/>
          </p:nvPr>
        </p:nvSpPr>
        <p:spPr>
          <a:xfrm>
            <a:off x="538480" y="702156"/>
            <a:ext cx="11072328" cy="862484"/>
          </a:xfrm>
        </p:spPr>
        <p:txBody>
          <a:bodyPr>
            <a:normAutofit/>
          </a:bodyPr>
          <a:lstStyle/>
          <a:p>
            <a:pPr algn="ctr"/>
            <a:r>
              <a:rPr lang="en-IN" sz="4000" dirty="0"/>
              <a:t>STEPS INVOLVED </a:t>
            </a:r>
          </a:p>
        </p:txBody>
      </p:sp>
      <p:sp>
        <p:nvSpPr>
          <p:cNvPr id="4" name="Rectangle 3">
            <a:extLst>
              <a:ext uri="{FF2B5EF4-FFF2-40B4-BE49-F238E27FC236}">
                <a16:creationId xmlns:a16="http://schemas.microsoft.com/office/drawing/2014/main" id="{8CEDA3EE-3701-91E2-41BD-22A97619B545}"/>
              </a:ext>
            </a:extLst>
          </p:cNvPr>
          <p:cNvSpPr/>
          <p:nvPr/>
        </p:nvSpPr>
        <p:spPr>
          <a:xfrm>
            <a:off x="448530" y="2021195"/>
            <a:ext cx="11274392" cy="485527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9" name="Group 28">
            <a:extLst>
              <a:ext uri="{FF2B5EF4-FFF2-40B4-BE49-F238E27FC236}">
                <a16:creationId xmlns:a16="http://schemas.microsoft.com/office/drawing/2014/main" id="{D068B4E9-AB91-9F37-D876-8FF763FC8214}"/>
              </a:ext>
            </a:extLst>
          </p:cNvPr>
          <p:cNvGrpSpPr/>
          <p:nvPr/>
        </p:nvGrpSpPr>
        <p:grpSpPr>
          <a:xfrm rot="10800000">
            <a:off x="1892589" y="2629496"/>
            <a:ext cx="8784404" cy="2880802"/>
            <a:chOff x="1664414" y="2461760"/>
            <a:chExt cx="8784404" cy="3710595"/>
          </a:xfrm>
        </p:grpSpPr>
        <p:grpSp>
          <p:nvGrpSpPr>
            <p:cNvPr id="11" name="Group 10">
              <a:extLst>
                <a:ext uri="{FF2B5EF4-FFF2-40B4-BE49-F238E27FC236}">
                  <a16:creationId xmlns:a16="http://schemas.microsoft.com/office/drawing/2014/main" id="{F5DE0E1F-6DE8-A482-8E93-AB68B1724C4F}"/>
                </a:ext>
              </a:extLst>
            </p:cNvPr>
            <p:cNvGrpSpPr/>
            <p:nvPr/>
          </p:nvGrpSpPr>
          <p:grpSpPr>
            <a:xfrm>
              <a:off x="1664414" y="2461760"/>
              <a:ext cx="8784404" cy="3710595"/>
              <a:chOff x="837345" y="2779158"/>
              <a:chExt cx="9678255" cy="2059173"/>
            </a:xfrm>
          </p:grpSpPr>
          <p:sp>
            <p:nvSpPr>
              <p:cNvPr id="3" name="Block Arc 2">
                <a:extLst>
                  <a:ext uri="{FF2B5EF4-FFF2-40B4-BE49-F238E27FC236}">
                    <a16:creationId xmlns:a16="http://schemas.microsoft.com/office/drawing/2014/main" id="{A3717371-46B2-FD81-0C37-2745DA4AE2B2}"/>
                  </a:ext>
                </a:extLst>
              </p:cNvPr>
              <p:cNvSpPr/>
              <p:nvPr/>
            </p:nvSpPr>
            <p:spPr>
              <a:xfrm rot="5400000">
                <a:off x="8917968" y="2003460"/>
                <a:ext cx="821933" cy="237333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Rectangle 4">
                <a:extLst>
                  <a:ext uri="{FF2B5EF4-FFF2-40B4-BE49-F238E27FC236}">
                    <a16:creationId xmlns:a16="http://schemas.microsoft.com/office/drawing/2014/main" id="{9EA68378-2CFA-893F-131E-212F0E84861A}"/>
                  </a:ext>
                </a:extLst>
              </p:cNvPr>
              <p:cNvSpPr/>
              <p:nvPr/>
            </p:nvSpPr>
            <p:spPr>
              <a:xfrm>
                <a:off x="2013735" y="2779158"/>
                <a:ext cx="7315200" cy="198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36058E1-D74F-A27D-861D-AF44D3407866}"/>
                  </a:ext>
                </a:extLst>
              </p:cNvPr>
              <p:cNvSpPr/>
              <p:nvPr/>
            </p:nvSpPr>
            <p:spPr>
              <a:xfrm>
                <a:off x="2013734" y="3392641"/>
                <a:ext cx="7315200" cy="2084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Block Arc 6">
                <a:extLst>
                  <a:ext uri="{FF2B5EF4-FFF2-40B4-BE49-F238E27FC236}">
                    <a16:creationId xmlns:a16="http://schemas.microsoft.com/office/drawing/2014/main" id="{192E57D0-4CE7-B2C8-DFE9-394E3E82EBD2}"/>
                  </a:ext>
                </a:extLst>
              </p:cNvPr>
              <p:cNvSpPr/>
              <p:nvPr/>
            </p:nvSpPr>
            <p:spPr>
              <a:xfrm rot="16200000">
                <a:off x="1607907" y="2622078"/>
                <a:ext cx="832208" cy="2373331"/>
              </a:xfrm>
              <a:prstGeom prst="blockArc">
                <a:avLst>
                  <a:gd name="adj1" fmla="val 9931779"/>
                  <a:gd name="adj2" fmla="val 0"/>
                  <a:gd name="adj3" fmla="val 25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8" name="Rectangle 7">
                <a:extLst>
                  <a:ext uri="{FF2B5EF4-FFF2-40B4-BE49-F238E27FC236}">
                    <a16:creationId xmlns:a16="http://schemas.microsoft.com/office/drawing/2014/main" id="{2B82AA7A-79F1-469B-55CC-28C380F040EF}"/>
                  </a:ext>
                </a:extLst>
              </p:cNvPr>
              <p:cNvSpPr/>
              <p:nvPr/>
            </p:nvSpPr>
            <p:spPr>
              <a:xfrm>
                <a:off x="2013734" y="4016398"/>
                <a:ext cx="7315200" cy="208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CEDE9973-9854-486A-B511-CF860982FCD2}"/>
                  </a:ext>
                </a:extLst>
              </p:cNvPr>
              <p:cNvSpPr/>
              <p:nvPr/>
            </p:nvSpPr>
            <p:spPr>
              <a:xfrm>
                <a:off x="2013734" y="4629882"/>
                <a:ext cx="7315200" cy="20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Block Arc 9">
                <a:extLst>
                  <a:ext uri="{FF2B5EF4-FFF2-40B4-BE49-F238E27FC236}">
                    <a16:creationId xmlns:a16="http://schemas.microsoft.com/office/drawing/2014/main" id="{03A4C6C0-CBD3-B63A-1F0E-9A526F627439}"/>
                  </a:ext>
                </a:extLst>
              </p:cNvPr>
              <p:cNvSpPr/>
              <p:nvPr/>
            </p:nvSpPr>
            <p:spPr>
              <a:xfrm rot="5400000">
                <a:off x="8907747" y="3240698"/>
                <a:ext cx="821933" cy="237333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34" name="Block Arc 33">
              <a:extLst>
                <a:ext uri="{FF2B5EF4-FFF2-40B4-BE49-F238E27FC236}">
                  <a16:creationId xmlns:a16="http://schemas.microsoft.com/office/drawing/2014/main" id="{EA473B85-8971-42C1-8ECA-5207E4B7E209}"/>
                </a:ext>
              </a:extLst>
            </p:cNvPr>
            <p:cNvSpPr/>
            <p:nvPr/>
          </p:nvSpPr>
          <p:spPr>
            <a:xfrm rot="5052033">
              <a:off x="9097057" y="2570363"/>
              <a:ext cx="1120930" cy="1245391"/>
            </a:xfrm>
            <a:prstGeom prst="blockArc">
              <a:avLst>
                <a:gd name="adj1" fmla="val 11323285"/>
                <a:gd name="adj2" fmla="val 21599986"/>
                <a:gd name="adj3" fmla="val 8072"/>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5" name="Block Arc 34">
              <a:extLst>
                <a:ext uri="{FF2B5EF4-FFF2-40B4-BE49-F238E27FC236}">
                  <a16:creationId xmlns:a16="http://schemas.microsoft.com/office/drawing/2014/main" id="{11F3FE5F-5598-6ACB-8B3C-7062F176457E}"/>
                </a:ext>
              </a:extLst>
            </p:cNvPr>
            <p:cNvSpPr/>
            <p:nvPr/>
          </p:nvSpPr>
          <p:spPr>
            <a:xfrm rot="5052033">
              <a:off x="9123423" y="4801358"/>
              <a:ext cx="1111055" cy="1271956"/>
            </a:xfrm>
            <a:prstGeom prst="blockArc">
              <a:avLst>
                <a:gd name="adj1" fmla="val 12259467"/>
                <a:gd name="adj2" fmla="val 410962"/>
                <a:gd name="adj3" fmla="val 1026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6" name="Block Arc 35">
              <a:extLst>
                <a:ext uri="{FF2B5EF4-FFF2-40B4-BE49-F238E27FC236}">
                  <a16:creationId xmlns:a16="http://schemas.microsoft.com/office/drawing/2014/main" id="{F4230FE3-D872-5F24-B034-883C5CA572E6}"/>
                </a:ext>
              </a:extLst>
            </p:cNvPr>
            <p:cNvSpPr/>
            <p:nvPr/>
          </p:nvSpPr>
          <p:spPr>
            <a:xfrm rot="15692461">
              <a:off x="1855427" y="3696837"/>
              <a:ext cx="1071021" cy="1245391"/>
            </a:xfrm>
            <a:prstGeom prst="blockArc">
              <a:avLst>
                <a:gd name="adj1" fmla="val 11323285"/>
                <a:gd name="adj2" fmla="val 21475252"/>
                <a:gd name="adj3" fmla="val 10847"/>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7" name="Rectangle 36">
              <a:extLst>
                <a:ext uri="{FF2B5EF4-FFF2-40B4-BE49-F238E27FC236}">
                  <a16:creationId xmlns:a16="http://schemas.microsoft.com/office/drawing/2014/main" id="{DF069DB1-D38E-4E2E-537B-101632E2461C}"/>
                </a:ext>
              </a:extLst>
            </p:cNvPr>
            <p:cNvSpPr/>
            <p:nvPr/>
          </p:nvSpPr>
          <p:spPr>
            <a:xfrm>
              <a:off x="2938409"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614971A8-87B6-A684-E0A7-67CB6DD4A896}"/>
                </a:ext>
              </a:extLst>
            </p:cNvPr>
            <p:cNvSpPr/>
            <p:nvPr/>
          </p:nvSpPr>
          <p:spPr>
            <a:xfrm>
              <a:off x="3682426"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41E8F055-CAAB-5CAA-7FF3-1825688CE70C}"/>
                </a:ext>
              </a:extLst>
            </p:cNvPr>
            <p:cNvSpPr/>
            <p:nvPr/>
          </p:nvSpPr>
          <p:spPr>
            <a:xfrm>
              <a:off x="4426443"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BBB4E3E4-674B-3595-213F-59D19C5BF10E}"/>
                </a:ext>
              </a:extLst>
            </p:cNvPr>
            <p:cNvSpPr/>
            <p:nvPr/>
          </p:nvSpPr>
          <p:spPr>
            <a:xfrm>
              <a:off x="5170460"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12669007-E891-AF0E-3896-DB8ED64B2510}"/>
                </a:ext>
              </a:extLst>
            </p:cNvPr>
            <p:cNvSpPr/>
            <p:nvPr/>
          </p:nvSpPr>
          <p:spPr>
            <a:xfrm>
              <a:off x="5914477"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B1AD37EE-F346-07C0-BBE9-A3690092439D}"/>
                </a:ext>
              </a:extLst>
            </p:cNvPr>
            <p:cNvSpPr/>
            <p:nvPr/>
          </p:nvSpPr>
          <p:spPr>
            <a:xfrm>
              <a:off x="6658494" y="258269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E39F0653-DD07-E90C-186C-B2708D994EDD}"/>
                </a:ext>
              </a:extLst>
            </p:cNvPr>
            <p:cNvSpPr/>
            <p:nvPr/>
          </p:nvSpPr>
          <p:spPr>
            <a:xfrm>
              <a:off x="7402511" y="258269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EF24A248-56F9-ACD9-4136-0C558AF5BAEC}"/>
                </a:ext>
              </a:extLst>
            </p:cNvPr>
            <p:cNvSpPr/>
            <p:nvPr/>
          </p:nvSpPr>
          <p:spPr>
            <a:xfrm>
              <a:off x="8089212"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6DB0B70F-A805-88EE-6AA7-90FD1579B6CB}"/>
                </a:ext>
              </a:extLst>
            </p:cNvPr>
            <p:cNvSpPr/>
            <p:nvPr/>
          </p:nvSpPr>
          <p:spPr>
            <a:xfrm>
              <a:off x="8890545" y="258269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AFF67D02-8F6F-2459-D742-BD6B64CFC901}"/>
                </a:ext>
              </a:extLst>
            </p:cNvPr>
            <p:cNvSpPr/>
            <p:nvPr/>
          </p:nvSpPr>
          <p:spPr>
            <a:xfrm>
              <a:off x="3094636" y="369670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EF493C7F-4443-6EFC-1D79-1194D8E7F5E3}"/>
                </a:ext>
              </a:extLst>
            </p:cNvPr>
            <p:cNvSpPr/>
            <p:nvPr/>
          </p:nvSpPr>
          <p:spPr>
            <a:xfrm>
              <a:off x="3756502" y="368655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8E33A97F-BD91-9FC1-846F-FC2752E7CA79}"/>
                </a:ext>
              </a:extLst>
            </p:cNvPr>
            <p:cNvSpPr/>
            <p:nvPr/>
          </p:nvSpPr>
          <p:spPr>
            <a:xfrm>
              <a:off x="4500519" y="368655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1AE50072-F4B7-C124-950B-C92AC815BDC6}"/>
                </a:ext>
              </a:extLst>
            </p:cNvPr>
            <p:cNvSpPr/>
            <p:nvPr/>
          </p:nvSpPr>
          <p:spPr>
            <a:xfrm>
              <a:off x="5244536" y="368655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04B6EEF2-453D-BF40-A491-D7A37031CC95}"/>
                </a:ext>
              </a:extLst>
            </p:cNvPr>
            <p:cNvSpPr/>
            <p:nvPr/>
          </p:nvSpPr>
          <p:spPr>
            <a:xfrm>
              <a:off x="5988553" y="368655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D28407C0-69BA-B89A-E3E2-F3BA31AC74AF}"/>
                </a:ext>
              </a:extLst>
            </p:cNvPr>
            <p:cNvSpPr/>
            <p:nvPr/>
          </p:nvSpPr>
          <p:spPr>
            <a:xfrm>
              <a:off x="6732570" y="369670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059E59BD-6733-A611-15C3-4D9FD353611A}"/>
                </a:ext>
              </a:extLst>
            </p:cNvPr>
            <p:cNvSpPr/>
            <p:nvPr/>
          </p:nvSpPr>
          <p:spPr>
            <a:xfrm>
              <a:off x="7476587" y="369670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7435752A-BD61-68DE-7D03-15B4C454BE0A}"/>
                </a:ext>
              </a:extLst>
            </p:cNvPr>
            <p:cNvSpPr/>
            <p:nvPr/>
          </p:nvSpPr>
          <p:spPr>
            <a:xfrm>
              <a:off x="8163288" y="368655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8050DAA0-E451-4645-A41B-7111C15673B5}"/>
                </a:ext>
              </a:extLst>
            </p:cNvPr>
            <p:cNvSpPr/>
            <p:nvPr/>
          </p:nvSpPr>
          <p:spPr>
            <a:xfrm>
              <a:off x="8964621" y="369670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1ADEE3DE-5AAF-3745-16B4-54762DB2DD08}"/>
                </a:ext>
              </a:extLst>
            </p:cNvPr>
            <p:cNvSpPr/>
            <p:nvPr/>
          </p:nvSpPr>
          <p:spPr>
            <a:xfrm>
              <a:off x="2637267"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9C5850FC-738B-7A38-DD10-8CA7DF834665}"/>
                </a:ext>
              </a:extLst>
            </p:cNvPr>
            <p:cNvSpPr/>
            <p:nvPr/>
          </p:nvSpPr>
          <p:spPr>
            <a:xfrm>
              <a:off x="3381284"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73904310-9263-F760-8F0C-330043A9D78A}"/>
                </a:ext>
              </a:extLst>
            </p:cNvPr>
            <p:cNvSpPr/>
            <p:nvPr/>
          </p:nvSpPr>
          <p:spPr>
            <a:xfrm>
              <a:off x="4125301"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0E6D342F-EE50-FDBD-46AE-8412570FC60A}"/>
                </a:ext>
              </a:extLst>
            </p:cNvPr>
            <p:cNvSpPr/>
            <p:nvPr/>
          </p:nvSpPr>
          <p:spPr>
            <a:xfrm>
              <a:off x="4869318"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D8247BEF-7377-4807-01AA-4AA54E44C315}"/>
                </a:ext>
              </a:extLst>
            </p:cNvPr>
            <p:cNvSpPr/>
            <p:nvPr/>
          </p:nvSpPr>
          <p:spPr>
            <a:xfrm>
              <a:off x="5613335"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B2803B1B-D5BA-CC5E-CD97-84F0E45CF675}"/>
                </a:ext>
              </a:extLst>
            </p:cNvPr>
            <p:cNvSpPr/>
            <p:nvPr/>
          </p:nvSpPr>
          <p:spPr>
            <a:xfrm>
              <a:off x="6357352" y="480579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73F8EF7E-14BA-F92E-3137-B699DC3CCE79}"/>
                </a:ext>
              </a:extLst>
            </p:cNvPr>
            <p:cNvSpPr/>
            <p:nvPr/>
          </p:nvSpPr>
          <p:spPr>
            <a:xfrm>
              <a:off x="7101369" y="480579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162EAC3C-360F-F128-0C8A-39690B1D7EB5}"/>
                </a:ext>
              </a:extLst>
            </p:cNvPr>
            <p:cNvSpPr/>
            <p:nvPr/>
          </p:nvSpPr>
          <p:spPr>
            <a:xfrm>
              <a:off x="7788070"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861E97E8-5B64-1393-8313-8029F26D6F0C}"/>
                </a:ext>
              </a:extLst>
            </p:cNvPr>
            <p:cNvSpPr/>
            <p:nvPr/>
          </p:nvSpPr>
          <p:spPr>
            <a:xfrm>
              <a:off x="8499033" y="480579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ectangle 90">
              <a:extLst>
                <a:ext uri="{FF2B5EF4-FFF2-40B4-BE49-F238E27FC236}">
                  <a16:creationId xmlns:a16="http://schemas.microsoft.com/office/drawing/2014/main" id="{4F4B8B74-1EF1-97F7-DA29-F487604E33E8}"/>
                </a:ext>
              </a:extLst>
            </p:cNvPr>
            <p:cNvSpPr/>
            <p:nvPr/>
          </p:nvSpPr>
          <p:spPr>
            <a:xfrm>
              <a:off x="2996423" y="590533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ectangle 91">
              <a:extLst>
                <a:ext uri="{FF2B5EF4-FFF2-40B4-BE49-F238E27FC236}">
                  <a16:creationId xmlns:a16="http://schemas.microsoft.com/office/drawing/2014/main" id="{73D00B3E-588D-467A-E85F-4B449A2CD8A9}"/>
                </a:ext>
              </a:extLst>
            </p:cNvPr>
            <p:cNvSpPr/>
            <p:nvPr/>
          </p:nvSpPr>
          <p:spPr>
            <a:xfrm>
              <a:off x="3740440" y="590533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92">
              <a:extLst>
                <a:ext uri="{FF2B5EF4-FFF2-40B4-BE49-F238E27FC236}">
                  <a16:creationId xmlns:a16="http://schemas.microsoft.com/office/drawing/2014/main" id="{5E15530E-DE9A-1F9D-DDB1-87D744FA966B}"/>
                </a:ext>
              </a:extLst>
            </p:cNvPr>
            <p:cNvSpPr/>
            <p:nvPr/>
          </p:nvSpPr>
          <p:spPr>
            <a:xfrm>
              <a:off x="4484457" y="590533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B9CE1B51-E11C-2A6B-AC18-02347F1069BC}"/>
                </a:ext>
              </a:extLst>
            </p:cNvPr>
            <p:cNvSpPr/>
            <p:nvPr/>
          </p:nvSpPr>
          <p:spPr>
            <a:xfrm>
              <a:off x="5228474" y="590533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94">
              <a:extLst>
                <a:ext uri="{FF2B5EF4-FFF2-40B4-BE49-F238E27FC236}">
                  <a16:creationId xmlns:a16="http://schemas.microsoft.com/office/drawing/2014/main" id="{7075ACEE-2AF1-6CBB-3652-B3022D4E6D92}"/>
                </a:ext>
              </a:extLst>
            </p:cNvPr>
            <p:cNvSpPr/>
            <p:nvPr/>
          </p:nvSpPr>
          <p:spPr>
            <a:xfrm>
              <a:off x="5972491" y="590533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95">
              <a:extLst>
                <a:ext uri="{FF2B5EF4-FFF2-40B4-BE49-F238E27FC236}">
                  <a16:creationId xmlns:a16="http://schemas.microsoft.com/office/drawing/2014/main" id="{6ED08D46-51EA-76FA-7C24-65EDC5216FB5}"/>
                </a:ext>
              </a:extLst>
            </p:cNvPr>
            <p:cNvSpPr/>
            <p:nvPr/>
          </p:nvSpPr>
          <p:spPr>
            <a:xfrm>
              <a:off x="6716508" y="591548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5B586FDE-03B1-C869-5EC7-23ACDDF22E23}"/>
                </a:ext>
              </a:extLst>
            </p:cNvPr>
            <p:cNvSpPr/>
            <p:nvPr/>
          </p:nvSpPr>
          <p:spPr>
            <a:xfrm>
              <a:off x="7460525" y="5925759"/>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97">
              <a:extLst>
                <a:ext uri="{FF2B5EF4-FFF2-40B4-BE49-F238E27FC236}">
                  <a16:creationId xmlns:a16="http://schemas.microsoft.com/office/drawing/2014/main" id="{2DD12A21-6CE1-A05D-61B4-AE43C77238EF}"/>
                </a:ext>
              </a:extLst>
            </p:cNvPr>
            <p:cNvSpPr/>
            <p:nvPr/>
          </p:nvSpPr>
          <p:spPr>
            <a:xfrm>
              <a:off x="8147226" y="5915609"/>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98">
              <a:extLst>
                <a:ext uri="{FF2B5EF4-FFF2-40B4-BE49-F238E27FC236}">
                  <a16:creationId xmlns:a16="http://schemas.microsoft.com/office/drawing/2014/main" id="{163378C3-2A54-1A31-62AC-5FA2D5B2E54B}"/>
                </a:ext>
              </a:extLst>
            </p:cNvPr>
            <p:cNvSpPr/>
            <p:nvPr/>
          </p:nvSpPr>
          <p:spPr>
            <a:xfrm>
              <a:off x="8896246" y="5901886"/>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99">
              <a:extLst>
                <a:ext uri="{FF2B5EF4-FFF2-40B4-BE49-F238E27FC236}">
                  <a16:creationId xmlns:a16="http://schemas.microsoft.com/office/drawing/2014/main" id="{0AB7B9D4-345C-D774-9FC2-54C44281E6D7}"/>
                </a:ext>
              </a:extLst>
            </p:cNvPr>
            <p:cNvSpPr/>
            <p:nvPr/>
          </p:nvSpPr>
          <p:spPr>
            <a:xfrm>
              <a:off x="2431784" y="3698248"/>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100">
              <a:extLst>
                <a:ext uri="{FF2B5EF4-FFF2-40B4-BE49-F238E27FC236}">
                  <a16:creationId xmlns:a16="http://schemas.microsoft.com/office/drawing/2014/main" id="{D351F5B5-F70C-6096-16EB-B1313C4F1868}"/>
                </a:ext>
              </a:extLst>
            </p:cNvPr>
            <p:cNvSpPr/>
            <p:nvPr/>
          </p:nvSpPr>
          <p:spPr>
            <a:xfrm>
              <a:off x="9166265"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0" name="Group 29">
            <a:extLst>
              <a:ext uri="{FF2B5EF4-FFF2-40B4-BE49-F238E27FC236}">
                <a16:creationId xmlns:a16="http://schemas.microsoft.com/office/drawing/2014/main" id="{2A4A255E-A3ED-8F21-B391-683AB91BAACE}"/>
              </a:ext>
            </a:extLst>
          </p:cNvPr>
          <p:cNvGrpSpPr/>
          <p:nvPr/>
        </p:nvGrpSpPr>
        <p:grpSpPr>
          <a:xfrm>
            <a:off x="1862820" y="3505224"/>
            <a:ext cx="8784404" cy="2880802"/>
            <a:chOff x="1664414" y="2461760"/>
            <a:chExt cx="8784404" cy="3710595"/>
          </a:xfrm>
        </p:grpSpPr>
        <p:grpSp>
          <p:nvGrpSpPr>
            <p:cNvPr id="31" name="Group 30">
              <a:extLst>
                <a:ext uri="{FF2B5EF4-FFF2-40B4-BE49-F238E27FC236}">
                  <a16:creationId xmlns:a16="http://schemas.microsoft.com/office/drawing/2014/main" id="{D4683F96-3A08-7E94-B21C-D4CC7175735F}"/>
                </a:ext>
              </a:extLst>
            </p:cNvPr>
            <p:cNvGrpSpPr/>
            <p:nvPr/>
          </p:nvGrpSpPr>
          <p:grpSpPr>
            <a:xfrm>
              <a:off x="1664414" y="2461760"/>
              <a:ext cx="8784404" cy="3710595"/>
              <a:chOff x="837345" y="2779158"/>
              <a:chExt cx="9678255" cy="2059173"/>
            </a:xfrm>
          </p:grpSpPr>
          <p:sp>
            <p:nvSpPr>
              <p:cNvPr id="114" name="Block Arc 113">
                <a:extLst>
                  <a:ext uri="{FF2B5EF4-FFF2-40B4-BE49-F238E27FC236}">
                    <a16:creationId xmlns:a16="http://schemas.microsoft.com/office/drawing/2014/main" id="{04A20D44-2BC0-75A2-EA15-E48909EC887A}"/>
                  </a:ext>
                </a:extLst>
              </p:cNvPr>
              <p:cNvSpPr/>
              <p:nvPr/>
            </p:nvSpPr>
            <p:spPr>
              <a:xfrm rot="5400000">
                <a:off x="8917968" y="2003460"/>
                <a:ext cx="821933" cy="237333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5" name="Rectangle 114">
                <a:extLst>
                  <a:ext uri="{FF2B5EF4-FFF2-40B4-BE49-F238E27FC236}">
                    <a16:creationId xmlns:a16="http://schemas.microsoft.com/office/drawing/2014/main" id="{85B83D23-739F-83D8-FC3D-62D956380AFD}"/>
                  </a:ext>
                </a:extLst>
              </p:cNvPr>
              <p:cNvSpPr/>
              <p:nvPr/>
            </p:nvSpPr>
            <p:spPr>
              <a:xfrm>
                <a:off x="2013735" y="2779158"/>
                <a:ext cx="7315200" cy="198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4156A4FF-E745-2A8A-0FCB-9FBBBC733195}"/>
                  </a:ext>
                </a:extLst>
              </p:cNvPr>
              <p:cNvSpPr/>
              <p:nvPr/>
            </p:nvSpPr>
            <p:spPr>
              <a:xfrm>
                <a:off x="2013734" y="3392641"/>
                <a:ext cx="7315200" cy="2084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Block Arc 116">
                <a:extLst>
                  <a:ext uri="{FF2B5EF4-FFF2-40B4-BE49-F238E27FC236}">
                    <a16:creationId xmlns:a16="http://schemas.microsoft.com/office/drawing/2014/main" id="{5C5CB076-6906-DD79-0D65-A4ABB9FB0DD0}"/>
                  </a:ext>
                </a:extLst>
              </p:cNvPr>
              <p:cNvSpPr/>
              <p:nvPr/>
            </p:nvSpPr>
            <p:spPr>
              <a:xfrm rot="16200000">
                <a:off x="1607907" y="2622078"/>
                <a:ext cx="832208" cy="2373331"/>
              </a:xfrm>
              <a:prstGeom prst="blockArc">
                <a:avLst>
                  <a:gd name="adj1" fmla="val 9931779"/>
                  <a:gd name="adj2" fmla="val 0"/>
                  <a:gd name="adj3" fmla="val 25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8" name="Rectangle 117">
                <a:extLst>
                  <a:ext uri="{FF2B5EF4-FFF2-40B4-BE49-F238E27FC236}">
                    <a16:creationId xmlns:a16="http://schemas.microsoft.com/office/drawing/2014/main" id="{78D6F023-3D8E-57F7-2278-EE882C5C8A2B}"/>
                  </a:ext>
                </a:extLst>
              </p:cNvPr>
              <p:cNvSpPr/>
              <p:nvPr/>
            </p:nvSpPr>
            <p:spPr>
              <a:xfrm>
                <a:off x="2013734" y="4016398"/>
                <a:ext cx="7315200" cy="208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ectangle 118">
                <a:extLst>
                  <a:ext uri="{FF2B5EF4-FFF2-40B4-BE49-F238E27FC236}">
                    <a16:creationId xmlns:a16="http://schemas.microsoft.com/office/drawing/2014/main" id="{BB1C1AB4-1510-F74C-9839-315498D2BDEB}"/>
                  </a:ext>
                </a:extLst>
              </p:cNvPr>
              <p:cNvSpPr/>
              <p:nvPr/>
            </p:nvSpPr>
            <p:spPr>
              <a:xfrm>
                <a:off x="2013734" y="4629882"/>
                <a:ext cx="7315200" cy="20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Block Arc 119">
                <a:extLst>
                  <a:ext uri="{FF2B5EF4-FFF2-40B4-BE49-F238E27FC236}">
                    <a16:creationId xmlns:a16="http://schemas.microsoft.com/office/drawing/2014/main" id="{4C4ABAFA-7386-CBF9-34F6-DAB0397E32A5}"/>
                  </a:ext>
                </a:extLst>
              </p:cNvPr>
              <p:cNvSpPr/>
              <p:nvPr/>
            </p:nvSpPr>
            <p:spPr>
              <a:xfrm rot="5400000">
                <a:off x="8907747" y="3240698"/>
                <a:ext cx="821933" cy="237333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32" name="Block Arc 31">
              <a:extLst>
                <a:ext uri="{FF2B5EF4-FFF2-40B4-BE49-F238E27FC236}">
                  <a16:creationId xmlns:a16="http://schemas.microsoft.com/office/drawing/2014/main" id="{B12F6B63-8F17-870F-F574-182B4B80F147}"/>
                </a:ext>
              </a:extLst>
            </p:cNvPr>
            <p:cNvSpPr/>
            <p:nvPr/>
          </p:nvSpPr>
          <p:spPr>
            <a:xfrm rot="5052033">
              <a:off x="9097057" y="2570363"/>
              <a:ext cx="1120930" cy="1245391"/>
            </a:xfrm>
            <a:prstGeom prst="blockArc">
              <a:avLst>
                <a:gd name="adj1" fmla="val 11323285"/>
                <a:gd name="adj2" fmla="val 21599986"/>
                <a:gd name="adj3" fmla="val 8072"/>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3" name="Block Arc 32">
              <a:extLst>
                <a:ext uri="{FF2B5EF4-FFF2-40B4-BE49-F238E27FC236}">
                  <a16:creationId xmlns:a16="http://schemas.microsoft.com/office/drawing/2014/main" id="{42E08F73-C65D-8C04-A44F-72C1B02082D9}"/>
                </a:ext>
              </a:extLst>
            </p:cNvPr>
            <p:cNvSpPr/>
            <p:nvPr/>
          </p:nvSpPr>
          <p:spPr>
            <a:xfrm rot="5052033">
              <a:off x="9123423" y="4801358"/>
              <a:ext cx="1111055" cy="1271956"/>
            </a:xfrm>
            <a:prstGeom prst="blockArc">
              <a:avLst>
                <a:gd name="adj1" fmla="val 12259467"/>
                <a:gd name="adj2" fmla="val 410962"/>
                <a:gd name="adj3" fmla="val 1026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6" name="Block Arc 45">
              <a:extLst>
                <a:ext uri="{FF2B5EF4-FFF2-40B4-BE49-F238E27FC236}">
                  <a16:creationId xmlns:a16="http://schemas.microsoft.com/office/drawing/2014/main" id="{1089A926-4979-DDFC-E893-6D246382B544}"/>
                </a:ext>
              </a:extLst>
            </p:cNvPr>
            <p:cNvSpPr/>
            <p:nvPr/>
          </p:nvSpPr>
          <p:spPr>
            <a:xfrm rot="15692461">
              <a:off x="1855427" y="3696837"/>
              <a:ext cx="1071021" cy="1245391"/>
            </a:xfrm>
            <a:prstGeom prst="blockArc">
              <a:avLst>
                <a:gd name="adj1" fmla="val 11323285"/>
                <a:gd name="adj2" fmla="val 21475252"/>
                <a:gd name="adj3" fmla="val 10847"/>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7" name="Rectangle 46">
              <a:extLst>
                <a:ext uri="{FF2B5EF4-FFF2-40B4-BE49-F238E27FC236}">
                  <a16:creationId xmlns:a16="http://schemas.microsoft.com/office/drawing/2014/main" id="{FD56E46C-0116-98A9-649A-014AF956167C}"/>
                </a:ext>
              </a:extLst>
            </p:cNvPr>
            <p:cNvSpPr/>
            <p:nvPr/>
          </p:nvSpPr>
          <p:spPr>
            <a:xfrm>
              <a:off x="2938409"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822007EE-72A4-BD00-B0B3-99A513EB93EC}"/>
                </a:ext>
              </a:extLst>
            </p:cNvPr>
            <p:cNvSpPr/>
            <p:nvPr/>
          </p:nvSpPr>
          <p:spPr>
            <a:xfrm>
              <a:off x="3682426"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C28A4B57-FECD-87B9-BC3E-CC399B1C2C7C}"/>
                </a:ext>
              </a:extLst>
            </p:cNvPr>
            <p:cNvSpPr/>
            <p:nvPr/>
          </p:nvSpPr>
          <p:spPr>
            <a:xfrm>
              <a:off x="4426443"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014E87DA-6BDF-1BD2-254F-7DF7CCE5869A}"/>
                </a:ext>
              </a:extLst>
            </p:cNvPr>
            <p:cNvSpPr/>
            <p:nvPr/>
          </p:nvSpPr>
          <p:spPr>
            <a:xfrm>
              <a:off x="5170460"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F313E0E5-84E0-A3D9-1CB5-E41E026B1339}"/>
                </a:ext>
              </a:extLst>
            </p:cNvPr>
            <p:cNvSpPr/>
            <p:nvPr/>
          </p:nvSpPr>
          <p:spPr>
            <a:xfrm>
              <a:off x="5914477"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51868E95-ED15-E4FB-8A01-B70BA21B3C94}"/>
                </a:ext>
              </a:extLst>
            </p:cNvPr>
            <p:cNvSpPr/>
            <p:nvPr/>
          </p:nvSpPr>
          <p:spPr>
            <a:xfrm>
              <a:off x="6658494" y="258269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id="{B24F6B78-223C-5CFB-19AF-C236938FF3D0}"/>
                </a:ext>
              </a:extLst>
            </p:cNvPr>
            <p:cNvSpPr/>
            <p:nvPr/>
          </p:nvSpPr>
          <p:spPr>
            <a:xfrm>
              <a:off x="7402511" y="258269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C16AC697-3AE5-3885-DF3E-BE095521AEF8}"/>
                </a:ext>
              </a:extLst>
            </p:cNvPr>
            <p:cNvSpPr/>
            <p:nvPr/>
          </p:nvSpPr>
          <p:spPr>
            <a:xfrm>
              <a:off x="8089212" y="257254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2E3CE9FE-1C42-2D7F-EDA0-656B0CD8B08A}"/>
                </a:ext>
              </a:extLst>
            </p:cNvPr>
            <p:cNvSpPr/>
            <p:nvPr/>
          </p:nvSpPr>
          <p:spPr>
            <a:xfrm>
              <a:off x="8890545" y="258269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5D546F86-5DFD-DFBE-38B1-2E816309F343}"/>
                </a:ext>
              </a:extLst>
            </p:cNvPr>
            <p:cNvSpPr/>
            <p:nvPr/>
          </p:nvSpPr>
          <p:spPr>
            <a:xfrm>
              <a:off x="3094636" y="369670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4C996D60-1A21-4FE2-D716-F1A03680F603}"/>
                </a:ext>
              </a:extLst>
            </p:cNvPr>
            <p:cNvSpPr/>
            <p:nvPr/>
          </p:nvSpPr>
          <p:spPr>
            <a:xfrm>
              <a:off x="3756502" y="368655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63787331-2312-F08D-0A6C-3871F8CBF59E}"/>
                </a:ext>
              </a:extLst>
            </p:cNvPr>
            <p:cNvSpPr/>
            <p:nvPr/>
          </p:nvSpPr>
          <p:spPr>
            <a:xfrm>
              <a:off x="4500519" y="368655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C6EC4B91-BF52-A4EB-5382-9E8541299ACB}"/>
                </a:ext>
              </a:extLst>
            </p:cNvPr>
            <p:cNvSpPr/>
            <p:nvPr/>
          </p:nvSpPr>
          <p:spPr>
            <a:xfrm>
              <a:off x="5244536" y="368655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77">
              <a:extLst>
                <a:ext uri="{FF2B5EF4-FFF2-40B4-BE49-F238E27FC236}">
                  <a16:creationId xmlns:a16="http://schemas.microsoft.com/office/drawing/2014/main" id="{4955CC06-4813-BAB8-6CA2-4C23FE6E81A9}"/>
                </a:ext>
              </a:extLst>
            </p:cNvPr>
            <p:cNvSpPr/>
            <p:nvPr/>
          </p:nvSpPr>
          <p:spPr>
            <a:xfrm>
              <a:off x="5988553" y="368655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78">
              <a:extLst>
                <a:ext uri="{FF2B5EF4-FFF2-40B4-BE49-F238E27FC236}">
                  <a16:creationId xmlns:a16="http://schemas.microsoft.com/office/drawing/2014/main" id="{87B1830E-C27E-BC6D-3D88-D91542173AF7}"/>
                </a:ext>
              </a:extLst>
            </p:cNvPr>
            <p:cNvSpPr/>
            <p:nvPr/>
          </p:nvSpPr>
          <p:spPr>
            <a:xfrm>
              <a:off x="6732570" y="369670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a16="http://schemas.microsoft.com/office/drawing/2014/main" id="{013B2E82-B1DC-C96F-A567-475459F7AF68}"/>
                </a:ext>
              </a:extLst>
            </p:cNvPr>
            <p:cNvSpPr/>
            <p:nvPr/>
          </p:nvSpPr>
          <p:spPr>
            <a:xfrm>
              <a:off x="7476587" y="369670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a16="http://schemas.microsoft.com/office/drawing/2014/main" id="{03E5F66E-3827-B070-CE4F-1EF042075E41}"/>
                </a:ext>
              </a:extLst>
            </p:cNvPr>
            <p:cNvSpPr/>
            <p:nvPr/>
          </p:nvSpPr>
          <p:spPr>
            <a:xfrm>
              <a:off x="8163288" y="368655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81">
              <a:extLst>
                <a:ext uri="{FF2B5EF4-FFF2-40B4-BE49-F238E27FC236}">
                  <a16:creationId xmlns:a16="http://schemas.microsoft.com/office/drawing/2014/main" id="{3FBF6482-DD8A-82D6-D69C-D116875D24BE}"/>
                </a:ext>
              </a:extLst>
            </p:cNvPr>
            <p:cNvSpPr/>
            <p:nvPr/>
          </p:nvSpPr>
          <p:spPr>
            <a:xfrm>
              <a:off x="8964621" y="3696700"/>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82">
              <a:extLst>
                <a:ext uri="{FF2B5EF4-FFF2-40B4-BE49-F238E27FC236}">
                  <a16:creationId xmlns:a16="http://schemas.microsoft.com/office/drawing/2014/main" id="{C5D3B0E1-74C6-E1B4-B019-99982125522B}"/>
                </a:ext>
              </a:extLst>
            </p:cNvPr>
            <p:cNvSpPr/>
            <p:nvPr/>
          </p:nvSpPr>
          <p:spPr>
            <a:xfrm>
              <a:off x="2637267"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a:extLst>
                <a:ext uri="{FF2B5EF4-FFF2-40B4-BE49-F238E27FC236}">
                  <a16:creationId xmlns:a16="http://schemas.microsoft.com/office/drawing/2014/main" id="{A9967B45-A22E-4B37-1687-042BB2755721}"/>
                </a:ext>
              </a:extLst>
            </p:cNvPr>
            <p:cNvSpPr/>
            <p:nvPr/>
          </p:nvSpPr>
          <p:spPr>
            <a:xfrm>
              <a:off x="3381284"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84">
              <a:extLst>
                <a:ext uri="{FF2B5EF4-FFF2-40B4-BE49-F238E27FC236}">
                  <a16:creationId xmlns:a16="http://schemas.microsoft.com/office/drawing/2014/main" id="{1EAA1A0F-C4C9-23D1-365B-4A301A47448F}"/>
                </a:ext>
              </a:extLst>
            </p:cNvPr>
            <p:cNvSpPr/>
            <p:nvPr/>
          </p:nvSpPr>
          <p:spPr>
            <a:xfrm>
              <a:off x="4125301"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85">
              <a:extLst>
                <a:ext uri="{FF2B5EF4-FFF2-40B4-BE49-F238E27FC236}">
                  <a16:creationId xmlns:a16="http://schemas.microsoft.com/office/drawing/2014/main" id="{8E03AAB0-CB94-25AE-9497-5AE45A628510}"/>
                </a:ext>
              </a:extLst>
            </p:cNvPr>
            <p:cNvSpPr/>
            <p:nvPr/>
          </p:nvSpPr>
          <p:spPr>
            <a:xfrm>
              <a:off x="4869318"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86">
              <a:extLst>
                <a:ext uri="{FF2B5EF4-FFF2-40B4-BE49-F238E27FC236}">
                  <a16:creationId xmlns:a16="http://schemas.microsoft.com/office/drawing/2014/main" id="{9F1E2DBB-BF47-D93B-E1A1-0E3E03B27877}"/>
                </a:ext>
              </a:extLst>
            </p:cNvPr>
            <p:cNvSpPr/>
            <p:nvPr/>
          </p:nvSpPr>
          <p:spPr>
            <a:xfrm>
              <a:off x="5613335"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87">
              <a:extLst>
                <a:ext uri="{FF2B5EF4-FFF2-40B4-BE49-F238E27FC236}">
                  <a16:creationId xmlns:a16="http://schemas.microsoft.com/office/drawing/2014/main" id="{B7EE4BA5-683E-F762-DDD2-B130B00A2FE9}"/>
                </a:ext>
              </a:extLst>
            </p:cNvPr>
            <p:cNvSpPr/>
            <p:nvPr/>
          </p:nvSpPr>
          <p:spPr>
            <a:xfrm>
              <a:off x="6357352" y="480579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88">
              <a:extLst>
                <a:ext uri="{FF2B5EF4-FFF2-40B4-BE49-F238E27FC236}">
                  <a16:creationId xmlns:a16="http://schemas.microsoft.com/office/drawing/2014/main" id="{2C28D612-20D7-643B-4A2F-EB67F777FBF0}"/>
                </a:ext>
              </a:extLst>
            </p:cNvPr>
            <p:cNvSpPr/>
            <p:nvPr/>
          </p:nvSpPr>
          <p:spPr>
            <a:xfrm>
              <a:off x="7101369" y="480579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ectangle 89">
              <a:extLst>
                <a:ext uri="{FF2B5EF4-FFF2-40B4-BE49-F238E27FC236}">
                  <a16:creationId xmlns:a16="http://schemas.microsoft.com/office/drawing/2014/main" id="{5958B6C5-C24C-5157-889C-E181C0F97CFA}"/>
                </a:ext>
              </a:extLst>
            </p:cNvPr>
            <p:cNvSpPr/>
            <p:nvPr/>
          </p:nvSpPr>
          <p:spPr>
            <a:xfrm>
              <a:off x="7788070"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101">
              <a:extLst>
                <a:ext uri="{FF2B5EF4-FFF2-40B4-BE49-F238E27FC236}">
                  <a16:creationId xmlns:a16="http://schemas.microsoft.com/office/drawing/2014/main" id="{0288964A-4351-8D8D-3767-A29C71CAFCBC}"/>
                </a:ext>
              </a:extLst>
            </p:cNvPr>
            <p:cNvSpPr/>
            <p:nvPr/>
          </p:nvSpPr>
          <p:spPr>
            <a:xfrm>
              <a:off x="8499033" y="480579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B72496DD-7BA8-C4A7-4570-6796A38E45C6}"/>
                </a:ext>
              </a:extLst>
            </p:cNvPr>
            <p:cNvSpPr/>
            <p:nvPr/>
          </p:nvSpPr>
          <p:spPr>
            <a:xfrm>
              <a:off x="2996423" y="590533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E6515905-7872-677F-0838-C7DC2ECE5218}"/>
                </a:ext>
              </a:extLst>
            </p:cNvPr>
            <p:cNvSpPr/>
            <p:nvPr/>
          </p:nvSpPr>
          <p:spPr>
            <a:xfrm>
              <a:off x="3740440" y="590533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EC909731-83CE-87AF-CE45-7CA96FC2F0C6}"/>
                </a:ext>
              </a:extLst>
            </p:cNvPr>
            <p:cNvSpPr/>
            <p:nvPr/>
          </p:nvSpPr>
          <p:spPr>
            <a:xfrm>
              <a:off x="4484457" y="590533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a:extLst>
                <a:ext uri="{FF2B5EF4-FFF2-40B4-BE49-F238E27FC236}">
                  <a16:creationId xmlns:a16="http://schemas.microsoft.com/office/drawing/2014/main" id="{2F2BC2A5-4F80-CB51-55DA-671C89797309}"/>
                </a:ext>
              </a:extLst>
            </p:cNvPr>
            <p:cNvSpPr/>
            <p:nvPr/>
          </p:nvSpPr>
          <p:spPr>
            <a:xfrm>
              <a:off x="5228474" y="590533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a:extLst>
                <a:ext uri="{FF2B5EF4-FFF2-40B4-BE49-F238E27FC236}">
                  <a16:creationId xmlns:a16="http://schemas.microsoft.com/office/drawing/2014/main" id="{F8E8839A-0F80-25D1-9E6D-1D0752F347F6}"/>
                </a:ext>
              </a:extLst>
            </p:cNvPr>
            <p:cNvSpPr/>
            <p:nvPr/>
          </p:nvSpPr>
          <p:spPr>
            <a:xfrm>
              <a:off x="5972491" y="590533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458C3B4E-BCD0-579E-CAE9-2F8163F92698}"/>
                </a:ext>
              </a:extLst>
            </p:cNvPr>
            <p:cNvSpPr/>
            <p:nvPr/>
          </p:nvSpPr>
          <p:spPr>
            <a:xfrm>
              <a:off x="6716508" y="5915485"/>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108">
              <a:extLst>
                <a:ext uri="{FF2B5EF4-FFF2-40B4-BE49-F238E27FC236}">
                  <a16:creationId xmlns:a16="http://schemas.microsoft.com/office/drawing/2014/main" id="{891B59D9-ADC6-09A0-5C04-821BA4C221C7}"/>
                </a:ext>
              </a:extLst>
            </p:cNvPr>
            <p:cNvSpPr/>
            <p:nvPr/>
          </p:nvSpPr>
          <p:spPr>
            <a:xfrm>
              <a:off x="7460525" y="5925759"/>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a:extLst>
                <a:ext uri="{FF2B5EF4-FFF2-40B4-BE49-F238E27FC236}">
                  <a16:creationId xmlns:a16="http://schemas.microsoft.com/office/drawing/2014/main" id="{9EC165DE-7AC5-7526-2C53-227612CFB374}"/>
                </a:ext>
              </a:extLst>
            </p:cNvPr>
            <p:cNvSpPr/>
            <p:nvPr/>
          </p:nvSpPr>
          <p:spPr>
            <a:xfrm>
              <a:off x="8147226" y="5915609"/>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a:extLst>
                <a:ext uri="{FF2B5EF4-FFF2-40B4-BE49-F238E27FC236}">
                  <a16:creationId xmlns:a16="http://schemas.microsoft.com/office/drawing/2014/main" id="{C5B0DE5C-CFF6-756B-A945-2F773833974D}"/>
                </a:ext>
              </a:extLst>
            </p:cNvPr>
            <p:cNvSpPr/>
            <p:nvPr/>
          </p:nvSpPr>
          <p:spPr>
            <a:xfrm>
              <a:off x="8896246" y="5901886"/>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B1443C01-9168-DB84-4DD3-2C230DCCA28E}"/>
                </a:ext>
              </a:extLst>
            </p:cNvPr>
            <p:cNvSpPr/>
            <p:nvPr/>
          </p:nvSpPr>
          <p:spPr>
            <a:xfrm>
              <a:off x="2431784" y="3698248"/>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a:extLst>
                <a:ext uri="{FF2B5EF4-FFF2-40B4-BE49-F238E27FC236}">
                  <a16:creationId xmlns:a16="http://schemas.microsoft.com/office/drawing/2014/main" id="{1966C150-700E-2422-0843-948E04395F62}"/>
                </a:ext>
              </a:extLst>
            </p:cNvPr>
            <p:cNvSpPr/>
            <p:nvPr/>
          </p:nvSpPr>
          <p:spPr>
            <a:xfrm>
              <a:off x="9166265" y="4795644"/>
              <a:ext cx="410966" cy="11525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psez="http://schemas.microsoft.com/office/powerpoint/2016/sectionzoom">
        <mc:Choice Requires="psez">
          <p:graphicFrame>
            <p:nvGraphicFramePr>
              <p:cNvPr id="126" name="Section Zoom 125">
                <a:extLst>
                  <a:ext uri="{FF2B5EF4-FFF2-40B4-BE49-F238E27FC236}">
                    <a16:creationId xmlns:a16="http://schemas.microsoft.com/office/drawing/2014/main" id="{8E940531-948E-D4E7-E8C7-607DCEB9C71C}"/>
                  </a:ext>
                </a:extLst>
              </p:cNvPr>
              <p:cNvGraphicFramePr>
                <a:graphicFrameLocks noChangeAspect="1"/>
              </p:cNvGraphicFramePr>
              <p:nvPr>
                <p:extLst>
                  <p:ext uri="{D42A27DB-BD31-4B8C-83A1-F6EECF244321}">
                    <p14:modId xmlns:p14="http://schemas.microsoft.com/office/powerpoint/2010/main" val="3367696059"/>
                  </p:ext>
                </p:extLst>
              </p:nvPr>
            </p:nvGraphicFramePr>
            <p:xfrm>
              <a:off x="8828714" y="2058386"/>
              <a:ext cx="2291547" cy="1288995"/>
            </p:xfrm>
            <a:graphic>
              <a:graphicData uri="http://schemas.microsoft.com/office/powerpoint/2016/sectionzoom">
                <psez:sectionZm>
                  <psez:sectionZmObj sectionId="{238F530B-68F6-4262-8139-8BD5F952543E}">
                    <psez:zmPr id="{BD21FC92-80D4-4263-99C9-81563653BD1E}" transitionDur="1000" showBg="0">
                      <p166:blipFill xmlns:p166="http://schemas.microsoft.com/office/powerpoint/2016/6/main">
                        <a:blip r:embed="rId2"/>
                        <a:stretch>
                          <a:fillRect/>
                        </a:stretch>
                      </p166:blipFill>
                      <p166:spPr xmlns:p166="http://schemas.microsoft.com/office/powerpoint/2016/6/main">
                        <a:xfrm>
                          <a:off x="0" y="0"/>
                          <a:ext cx="2291547" cy="1288995"/>
                        </a:xfrm>
                        <a:prstGeom prst="rect">
                          <a:avLst/>
                        </a:prstGeom>
                      </p166:spPr>
                    </psez:zmPr>
                  </psez:sectionZmObj>
                </psez:sectionZm>
              </a:graphicData>
            </a:graphic>
          </p:graphicFrame>
        </mc:Choice>
        <mc:Fallback xmlns="">
          <p:pic>
            <p:nvPicPr>
              <p:cNvPr id="126" name="Section Zoom 125">
                <a:hlinkClick r:id="rId3" action="ppaction://hlinksldjump"/>
                <a:extLst>
                  <a:ext uri="{FF2B5EF4-FFF2-40B4-BE49-F238E27FC236}">
                    <a16:creationId xmlns:a16="http://schemas.microsoft.com/office/drawing/2014/main" id="{8E940531-948E-D4E7-E8C7-607DCEB9C71C}"/>
                  </a:ext>
                </a:extLst>
              </p:cNvPr>
              <p:cNvPicPr>
                <a:picLocks noGrp="1" noRot="1" noChangeAspect="1" noMove="1" noResize="1" noEditPoints="1" noAdjustHandles="1" noChangeArrowheads="1" noChangeShapeType="1"/>
              </p:cNvPicPr>
              <p:nvPr/>
            </p:nvPicPr>
            <p:blipFill>
              <a:blip r:embed="rId4"/>
              <a:stretch>
                <a:fillRect/>
              </a:stretch>
            </p:blipFill>
            <p:spPr>
              <a:xfrm>
                <a:off x="8828714" y="2058386"/>
                <a:ext cx="2291547" cy="128899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8" name="Section Zoom 127">
                <a:extLst>
                  <a:ext uri="{FF2B5EF4-FFF2-40B4-BE49-F238E27FC236}">
                    <a16:creationId xmlns:a16="http://schemas.microsoft.com/office/drawing/2014/main" id="{7B239C0B-C90C-435C-1C47-95CA09015134}"/>
                  </a:ext>
                </a:extLst>
              </p:cNvPr>
              <p:cNvGraphicFramePr>
                <a:graphicFrameLocks noChangeAspect="1"/>
              </p:cNvGraphicFramePr>
              <p:nvPr>
                <p:extLst>
                  <p:ext uri="{D42A27DB-BD31-4B8C-83A1-F6EECF244321}">
                    <p14:modId xmlns:p14="http://schemas.microsoft.com/office/powerpoint/2010/main" val="3486897682"/>
                  </p:ext>
                </p:extLst>
              </p:nvPr>
            </p:nvGraphicFramePr>
            <p:xfrm>
              <a:off x="864931" y="2346711"/>
              <a:ext cx="2291547" cy="1288995"/>
            </p:xfrm>
            <a:graphic>
              <a:graphicData uri="http://schemas.microsoft.com/office/powerpoint/2016/sectionzoom">
                <psez:sectionZm>
                  <psez:sectionZmObj sectionId="{7E8DC380-14D1-4C4C-B0AD-09BCE2D52C2B}">
                    <psez:zmPr id="{55E1557E-AFDB-46A9-894C-D07253EC21AE}" transitionDur="1000" showBg="0">
                      <p166:blipFill xmlns:p166="http://schemas.microsoft.com/office/powerpoint/2016/6/main">
                        <a:blip r:embed="rId5"/>
                        <a:stretch>
                          <a:fillRect/>
                        </a:stretch>
                      </p166:blipFill>
                      <p166:spPr xmlns:p166="http://schemas.microsoft.com/office/powerpoint/2016/6/main">
                        <a:xfrm>
                          <a:off x="0" y="0"/>
                          <a:ext cx="2291547" cy="1288995"/>
                        </a:xfrm>
                        <a:prstGeom prst="rect">
                          <a:avLst/>
                        </a:prstGeom>
                      </p166:spPr>
                    </psez:zmPr>
                  </psez:sectionZmObj>
                </psez:sectionZm>
              </a:graphicData>
            </a:graphic>
          </p:graphicFrame>
        </mc:Choice>
        <mc:Fallback xmlns="">
          <p:pic>
            <p:nvPicPr>
              <p:cNvPr id="128" name="Section Zoom 127">
                <a:hlinkClick r:id="rId6" action="ppaction://hlinksldjump"/>
                <a:extLst>
                  <a:ext uri="{FF2B5EF4-FFF2-40B4-BE49-F238E27FC236}">
                    <a16:creationId xmlns:a16="http://schemas.microsoft.com/office/drawing/2014/main" id="{7B239C0B-C90C-435C-1C47-95CA09015134}"/>
                  </a:ext>
                </a:extLst>
              </p:cNvPr>
              <p:cNvPicPr>
                <a:picLocks noGrp="1" noRot="1" noChangeAspect="1" noMove="1" noResize="1" noEditPoints="1" noAdjustHandles="1" noChangeArrowheads="1" noChangeShapeType="1"/>
              </p:cNvPicPr>
              <p:nvPr/>
            </p:nvPicPr>
            <p:blipFill>
              <a:blip r:embed="rId7"/>
              <a:stretch>
                <a:fillRect/>
              </a:stretch>
            </p:blipFill>
            <p:spPr>
              <a:xfrm>
                <a:off x="864931" y="2346711"/>
                <a:ext cx="2291547" cy="128899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0" name="Section Zoom 129">
                <a:extLst>
                  <a:ext uri="{FF2B5EF4-FFF2-40B4-BE49-F238E27FC236}">
                    <a16:creationId xmlns:a16="http://schemas.microsoft.com/office/drawing/2014/main" id="{80210F4A-C55A-A02B-2407-EB3A1789ADF5}"/>
                  </a:ext>
                </a:extLst>
              </p:cNvPr>
              <p:cNvGraphicFramePr>
                <a:graphicFrameLocks noChangeAspect="1"/>
              </p:cNvGraphicFramePr>
              <p:nvPr>
                <p:extLst>
                  <p:ext uri="{D42A27DB-BD31-4B8C-83A1-F6EECF244321}">
                    <p14:modId xmlns:p14="http://schemas.microsoft.com/office/powerpoint/2010/main" val="1278821270"/>
                  </p:ext>
                </p:extLst>
              </p:nvPr>
            </p:nvGraphicFramePr>
            <p:xfrm>
              <a:off x="9548227" y="3434173"/>
              <a:ext cx="2291547" cy="1288995"/>
            </p:xfrm>
            <a:graphic>
              <a:graphicData uri="http://schemas.microsoft.com/office/powerpoint/2016/sectionzoom">
                <psez:sectionZm>
                  <psez:sectionZmObj sectionId="{757DE479-2255-40B4-9F63-463B48481030}">
                    <psez:zmPr id="{030B4150-B8E1-4812-86AC-8BD6B1E9733F}" transitionDur="1000" showBg="0">
                      <p166:blipFill xmlns:p166="http://schemas.microsoft.com/office/powerpoint/2016/6/main">
                        <a:blip r:embed="rId8"/>
                        <a:stretch>
                          <a:fillRect/>
                        </a:stretch>
                      </p166:blipFill>
                      <p166:spPr xmlns:p166="http://schemas.microsoft.com/office/powerpoint/2016/6/main">
                        <a:xfrm>
                          <a:off x="0" y="0"/>
                          <a:ext cx="2291547" cy="1288995"/>
                        </a:xfrm>
                        <a:prstGeom prst="rect">
                          <a:avLst/>
                        </a:prstGeom>
                      </p166:spPr>
                    </psez:zmPr>
                  </psez:sectionZmObj>
                </psez:sectionZm>
              </a:graphicData>
            </a:graphic>
          </p:graphicFrame>
        </mc:Choice>
        <mc:Fallback xmlns="">
          <p:pic>
            <p:nvPicPr>
              <p:cNvPr id="130" name="Section Zoom 129">
                <a:hlinkClick r:id="rId9" action="ppaction://hlinksldjump"/>
                <a:extLst>
                  <a:ext uri="{FF2B5EF4-FFF2-40B4-BE49-F238E27FC236}">
                    <a16:creationId xmlns:a16="http://schemas.microsoft.com/office/drawing/2014/main" id="{80210F4A-C55A-A02B-2407-EB3A1789ADF5}"/>
                  </a:ext>
                </a:extLst>
              </p:cNvPr>
              <p:cNvPicPr>
                <a:picLocks noGrp="1" noRot="1" noChangeAspect="1" noMove="1" noResize="1" noEditPoints="1" noAdjustHandles="1" noChangeArrowheads="1" noChangeShapeType="1"/>
              </p:cNvPicPr>
              <p:nvPr/>
            </p:nvPicPr>
            <p:blipFill>
              <a:blip r:embed="rId10"/>
              <a:stretch>
                <a:fillRect/>
              </a:stretch>
            </p:blipFill>
            <p:spPr>
              <a:xfrm>
                <a:off x="9548227" y="3434173"/>
                <a:ext cx="2291547" cy="128899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2" name="Section Zoom 131">
                <a:extLst>
                  <a:ext uri="{FF2B5EF4-FFF2-40B4-BE49-F238E27FC236}">
                    <a16:creationId xmlns:a16="http://schemas.microsoft.com/office/drawing/2014/main" id="{D7CBE4BD-4098-D43D-E37A-ED1BD6880534}"/>
                  </a:ext>
                </a:extLst>
              </p:cNvPr>
              <p:cNvGraphicFramePr>
                <a:graphicFrameLocks noChangeAspect="1"/>
              </p:cNvGraphicFramePr>
              <p:nvPr>
                <p:extLst>
                  <p:ext uri="{D42A27DB-BD31-4B8C-83A1-F6EECF244321}">
                    <p14:modId xmlns:p14="http://schemas.microsoft.com/office/powerpoint/2010/main" val="461721154"/>
                  </p:ext>
                </p:extLst>
              </p:nvPr>
            </p:nvGraphicFramePr>
            <p:xfrm>
              <a:off x="635714" y="4190392"/>
              <a:ext cx="2291547" cy="1288995"/>
            </p:xfrm>
            <a:graphic>
              <a:graphicData uri="http://schemas.microsoft.com/office/powerpoint/2016/sectionzoom">
                <psez:sectionZm>
                  <psez:sectionZmObj sectionId="{995A19A8-533E-4E7E-9C30-198D755B26C1}">
                    <psez:zmPr id="{5CB3B31C-BF46-4020-B33F-2D044D6613F8}" transitionDur="1000" showBg="0">
                      <p166:blipFill xmlns:p166="http://schemas.microsoft.com/office/powerpoint/2016/6/main">
                        <a:blip r:embed="rId11"/>
                        <a:stretch>
                          <a:fillRect/>
                        </a:stretch>
                      </p166:blipFill>
                      <p166:spPr xmlns:p166="http://schemas.microsoft.com/office/powerpoint/2016/6/main">
                        <a:xfrm>
                          <a:off x="0" y="0"/>
                          <a:ext cx="2291547" cy="1288995"/>
                        </a:xfrm>
                        <a:prstGeom prst="rect">
                          <a:avLst/>
                        </a:prstGeom>
                      </p166:spPr>
                    </psez:zmPr>
                  </psez:sectionZmObj>
                </psez:sectionZm>
              </a:graphicData>
            </a:graphic>
          </p:graphicFrame>
        </mc:Choice>
        <mc:Fallback xmlns="">
          <p:pic>
            <p:nvPicPr>
              <p:cNvPr id="132" name="Section Zoom 131">
                <a:hlinkClick r:id="rId12" action="ppaction://hlinksldjump"/>
                <a:extLst>
                  <a:ext uri="{FF2B5EF4-FFF2-40B4-BE49-F238E27FC236}">
                    <a16:creationId xmlns:a16="http://schemas.microsoft.com/office/drawing/2014/main" id="{D7CBE4BD-4098-D43D-E37A-ED1BD6880534}"/>
                  </a:ext>
                </a:extLst>
              </p:cNvPr>
              <p:cNvPicPr>
                <a:picLocks noGrp="1" noRot="1" noChangeAspect="1" noMove="1" noResize="1" noEditPoints="1" noAdjustHandles="1" noChangeArrowheads="1" noChangeShapeType="1"/>
              </p:cNvPicPr>
              <p:nvPr/>
            </p:nvPicPr>
            <p:blipFill>
              <a:blip r:embed="rId13"/>
              <a:stretch>
                <a:fillRect/>
              </a:stretch>
            </p:blipFill>
            <p:spPr>
              <a:xfrm>
                <a:off x="635714" y="4190392"/>
                <a:ext cx="2291547" cy="128899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4" name="Section Zoom 133">
                <a:extLst>
                  <a:ext uri="{FF2B5EF4-FFF2-40B4-BE49-F238E27FC236}">
                    <a16:creationId xmlns:a16="http://schemas.microsoft.com/office/drawing/2014/main" id="{9DFB7414-9515-F45F-1C1B-5F12AB057E11}"/>
                  </a:ext>
                </a:extLst>
              </p:cNvPr>
              <p:cNvGraphicFramePr>
                <a:graphicFrameLocks noChangeAspect="1"/>
              </p:cNvGraphicFramePr>
              <p:nvPr>
                <p:extLst>
                  <p:ext uri="{D42A27DB-BD31-4B8C-83A1-F6EECF244321}">
                    <p14:modId xmlns:p14="http://schemas.microsoft.com/office/powerpoint/2010/main" val="3800785536"/>
                  </p:ext>
                </p:extLst>
              </p:nvPr>
            </p:nvGraphicFramePr>
            <p:xfrm>
              <a:off x="9420725" y="5061789"/>
              <a:ext cx="2291547" cy="1288995"/>
            </p:xfrm>
            <a:graphic>
              <a:graphicData uri="http://schemas.microsoft.com/office/powerpoint/2016/sectionzoom">
                <psez:sectionZm>
                  <psez:sectionZmObj sectionId="{EE6F589B-72AF-438D-8A30-01025B485647}">
                    <psez:zmPr id="{2FD1398F-EE6C-40F6-93F7-764B4CDDFEC9}" transitionDur="1000" showBg="0">
                      <p166:blipFill xmlns:p166="http://schemas.microsoft.com/office/powerpoint/2016/6/main">
                        <a:blip r:embed="rId14"/>
                        <a:stretch>
                          <a:fillRect/>
                        </a:stretch>
                      </p166:blipFill>
                      <p166:spPr xmlns:p166="http://schemas.microsoft.com/office/powerpoint/2016/6/main">
                        <a:xfrm>
                          <a:off x="0" y="0"/>
                          <a:ext cx="2291547" cy="1288995"/>
                        </a:xfrm>
                        <a:prstGeom prst="rect">
                          <a:avLst/>
                        </a:prstGeom>
                      </p166:spPr>
                    </psez:zmPr>
                  </psez:sectionZmObj>
                </psez:sectionZm>
              </a:graphicData>
            </a:graphic>
          </p:graphicFrame>
        </mc:Choice>
        <mc:Fallback xmlns="">
          <p:pic>
            <p:nvPicPr>
              <p:cNvPr id="134" name="Section Zoom 133">
                <a:hlinkClick r:id="rId15" action="ppaction://hlinksldjump"/>
                <a:extLst>
                  <a:ext uri="{FF2B5EF4-FFF2-40B4-BE49-F238E27FC236}">
                    <a16:creationId xmlns:a16="http://schemas.microsoft.com/office/drawing/2014/main" id="{9DFB7414-9515-F45F-1C1B-5F12AB057E11}"/>
                  </a:ext>
                </a:extLst>
              </p:cNvPr>
              <p:cNvPicPr>
                <a:picLocks noGrp="1" noRot="1" noChangeAspect="1" noMove="1" noResize="1" noEditPoints="1" noAdjustHandles="1" noChangeArrowheads="1" noChangeShapeType="1"/>
              </p:cNvPicPr>
              <p:nvPr/>
            </p:nvPicPr>
            <p:blipFill>
              <a:blip r:embed="rId16"/>
              <a:stretch>
                <a:fillRect/>
              </a:stretch>
            </p:blipFill>
            <p:spPr>
              <a:xfrm>
                <a:off x="9420725" y="5061789"/>
                <a:ext cx="2291547" cy="128899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6" name="Section Zoom 135">
                <a:extLst>
                  <a:ext uri="{FF2B5EF4-FFF2-40B4-BE49-F238E27FC236}">
                    <a16:creationId xmlns:a16="http://schemas.microsoft.com/office/drawing/2014/main" id="{FF9513B0-0C3E-A0CE-65D0-3CCDE13260E2}"/>
                  </a:ext>
                </a:extLst>
              </p:cNvPr>
              <p:cNvGraphicFramePr>
                <a:graphicFrameLocks noChangeAspect="1"/>
              </p:cNvGraphicFramePr>
              <p:nvPr>
                <p:extLst>
                  <p:ext uri="{D42A27DB-BD31-4B8C-83A1-F6EECF244321}">
                    <p14:modId xmlns:p14="http://schemas.microsoft.com/office/powerpoint/2010/main" val="2314735674"/>
                  </p:ext>
                </p:extLst>
              </p:nvPr>
            </p:nvGraphicFramePr>
            <p:xfrm>
              <a:off x="1754706" y="5579442"/>
              <a:ext cx="2291547" cy="1288995"/>
            </p:xfrm>
            <a:graphic>
              <a:graphicData uri="http://schemas.microsoft.com/office/powerpoint/2016/sectionzoom">
                <psez:sectionZm>
                  <psez:sectionZmObj sectionId="{A2736E91-E445-4D47-BECF-35BEC28607D9}">
                    <psez:zmPr id="{8505CD0B-B8C3-48B7-ADBD-2258C51F6B9E}" transitionDur="1000" showBg="0">
                      <p166:blipFill xmlns:p166="http://schemas.microsoft.com/office/powerpoint/2016/6/main">
                        <a:blip r:embed="rId17"/>
                        <a:stretch>
                          <a:fillRect/>
                        </a:stretch>
                      </p166:blipFill>
                      <p166:spPr xmlns:p166="http://schemas.microsoft.com/office/powerpoint/2016/6/main">
                        <a:xfrm>
                          <a:off x="0" y="0"/>
                          <a:ext cx="2291547" cy="1288995"/>
                        </a:xfrm>
                        <a:prstGeom prst="rect">
                          <a:avLst/>
                        </a:prstGeom>
                      </p166:spPr>
                    </psez:zmPr>
                  </psez:sectionZmObj>
                </psez:sectionZm>
              </a:graphicData>
            </a:graphic>
          </p:graphicFrame>
        </mc:Choice>
        <mc:Fallback xmlns="">
          <p:pic>
            <p:nvPicPr>
              <p:cNvPr id="136" name="Section Zoom 135">
                <a:hlinkClick r:id="rId18" action="ppaction://hlinksldjump"/>
                <a:extLst>
                  <a:ext uri="{FF2B5EF4-FFF2-40B4-BE49-F238E27FC236}">
                    <a16:creationId xmlns:a16="http://schemas.microsoft.com/office/drawing/2014/main" id="{FF9513B0-0C3E-A0CE-65D0-3CCDE13260E2}"/>
                  </a:ext>
                </a:extLst>
              </p:cNvPr>
              <p:cNvPicPr>
                <a:picLocks noGrp="1" noRot="1" noChangeAspect="1" noMove="1" noResize="1" noEditPoints="1" noAdjustHandles="1" noChangeArrowheads="1" noChangeShapeType="1"/>
              </p:cNvPicPr>
              <p:nvPr/>
            </p:nvPicPr>
            <p:blipFill>
              <a:blip r:embed="rId19"/>
              <a:stretch>
                <a:fillRect/>
              </a:stretch>
            </p:blipFill>
            <p:spPr>
              <a:xfrm>
                <a:off x="1754706" y="5579442"/>
                <a:ext cx="2291547" cy="1288995"/>
              </a:xfrm>
              <a:prstGeom prst="rect">
                <a:avLst/>
              </a:prstGeom>
            </p:spPr>
          </p:pic>
        </mc:Fallback>
      </mc:AlternateContent>
    </p:spTree>
    <p:extLst>
      <p:ext uri="{BB962C8B-B14F-4D97-AF65-F5344CB8AC3E}">
        <p14:creationId xmlns:p14="http://schemas.microsoft.com/office/powerpoint/2010/main" val="3875390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0F7E8B-BF72-9724-E705-B993796A5D42}"/>
              </a:ext>
            </a:extLst>
          </p:cNvPr>
          <p:cNvGrpSpPr/>
          <p:nvPr/>
        </p:nvGrpSpPr>
        <p:grpSpPr>
          <a:xfrm>
            <a:off x="2566570" y="149140"/>
            <a:ext cx="7058857" cy="6559720"/>
            <a:chOff x="2564858" y="149140"/>
            <a:chExt cx="7058857" cy="6559720"/>
          </a:xfrm>
        </p:grpSpPr>
        <p:sp>
          <p:nvSpPr>
            <p:cNvPr id="5" name="Oval 4">
              <a:extLst>
                <a:ext uri="{FF2B5EF4-FFF2-40B4-BE49-F238E27FC236}">
                  <a16:creationId xmlns:a16="http://schemas.microsoft.com/office/drawing/2014/main" id="{5C4199A5-94D6-4DA6-EF98-84BD3D2A8B87}"/>
                </a:ext>
              </a:extLst>
            </p:cNvPr>
            <p:cNvSpPr/>
            <p:nvPr/>
          </p:nvSpPr>
          <p:spPr>
            <a:xfrm>
              <a:off x="2959102" y="559778"/>
              <a:ext cx="6273795" cy="57384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Circle: Hollow 5">
              <a:extLst>
                <a:ext uri="{FF2B5EF4-FFF2-40B4-BE49-F238E27FC236}">
                  <a16:creationId xmlns:a16="http://schemas.microsoft.com/office/drawing/2014/main" id="{3F1B8B96-94F0-C1D3-30F8-09A6996DA3D4}"/>
                </a:ext>
              </a:extLst>
            </p:cNvPr>
            <p:cNvSpPr/>
            <p:nvPr/>
          </p:nvSpPr>
          <p:spPr>
            <a:xfrm>
              <a:off x="2564858" y="149140"/>
              <a:ext cx="7058857" cy="6559720"/>
            </a:xfrm>
            <a:prstGeom prst="donut">
              <a:avLst>
                <a:gd name="adj" fmla="val 426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7" name="TextBox 6">
            <a:extLst>
              <a:ext uri="{FF2B5EF4-FFF2-40B4-BE49-F238E27FC236}">
                <a16:creationId xmlns:a16="http://schemas.microsoft.com/office/drawing/2014/main" id="{B39B9FFB-2180-2F83-D1D2-A6FC28936485}"/>
              </a:ext>
            </a:extLst>
          </p:cNvPr>
          <p:cNvSpPr txBox="1"/>
          <p:nvPr/>
        </p:nvSpPr>
        <p:spPr>
          <a:xfrm>
            <a:off x="2880334" y="2470825"/>
            <a:ext cx="6431331" cy="2308324"/>
          </a:xfrm>
          <a:prstGeom prst="rect">
            <a:avLst/>
          </a:prstGeom>
          <a:noFill/>
        </p:spPr>
        <p:txBody>
          <a:bodyPr wrap="square" rtlCol="0">
            <a:spAutoFit/>
          </a:bodyPr>
          <a:lstStyle/>
          <a:p>
            <a:pPr algn="ctr">
              <a:spcBef>
                <a:spcPct val="0"/>
              </a:spcBef>
            </a:pPr>
            <a:r>
              <a:rPr lang="en-IN" sz="7200" cap="all" dirty="0">
                <a:solidFill>
                  <a:schemeClr val="accent2">
                    <a:lumMod val="50000"/>
                  </a:schemeClr>
                </a:solidFill>
                <a:latin typeface="+mj-lt"/>
                <a:ea typeface="+mj-ea"/>
                <a:cs typeface="+mj-cs"/>
              </a:rPr>
              <a:t>HARDWARE SETUP </a:t>
            </a:r>
          </a:p>
        </p:txBody>
      </p:sp>
    </p:spTree>
    <p:extLst>
      <p:ext uri="{BB962C8B-B14F-4D97-AF65-F5344CB8AC3E}">
        <p14:creationId xmlns:p14="http://schemas.microsoft.com/office/powerpoint/2010/main" val="350876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3000"/>
            <a:lum/>
          </a:blip>
          <a:srcRect/>
          <a:stretch>
            <a:fillRect t="-9000" b="-9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3007E3-7C89-3F33-FE8B-ADBB763660D6}"/>
              </a:ext>
            </a:extLst>
          </p:cNvPr>
          <p:cNvGrpSpPr/>
          <p:nvPr/>
        </p:nvGrpSpPr>
        <p:grpSpPr>
          <a:xfrm>
            <a:off x="-3101163" y="-4375298"/>
            <a:ext cx="18394325" cy="15608595"/>
            <a:chOff x="2564858" y="149140"/>
            <a:chExt cx="7058857" cy="6559720"/>
          </a:xfrm>
          <a:solidFill>
            <a:schemeClr val="bg1">
              <a:alpha val="45000"/>
            </a:schemeClr>
          </a:solidFill>
        </p:grpSpPr>
        <p:sp>
          <p:nvSpPr>
            <p:cNvPr id="5" name="Oval 4">
              <a:extLst>
                <a:ext uri="{FF2B5EF4-FFF2-40B4-BE49-F238E27FC236}">
                  <a16:creationId xmlns:a16="http://schemas.microsoft.com/office/drawing/2014/main" id="{3077EA24-F4A7-F8AB-D2B0-28B661D6B8D0}"/>
                </a:ext>
              </a:extLst>
            </p:cNvPr>
            <p:cNvSpPr/>
            <p:nvPr/>
          </p:nvSpPr>
          <p:spPr>
            <a:xfrm>
              <a:off x="2959102" y="559778"/>
              <a:ext cx="6273795" cy="573844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Circle: Hollow 5">
              <a:extLst>
                <a:ext uri="{FF2B5EF4-FFF2-40B4-BE49-F238E27FC236}">
                  <a16:creationId xmlns:a16="http://schemas.microsoft.com/office/drawing/2014/main" id="{231DE251-9A73-C9C9-9675-CF98F8A6C13E}"/>
                </a:ext>
              </a:extLst>
            </p:cNvPr>
            <p:cNvSpPr/>
            <p:nvPr/>
          </p:nvSpPr>
          <p:spPr>
            <a:xfrm>
              <a:off x="2564858" y="149140"/>
              <a:ext cx="7058857" cy="6559720"/>
            </a:xfrm>
            <a:prstGeom prst="donut">
              <a:avLst>
                <a:gd name="adj" fmla="val 4269"/>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grpSp>
      <p:sp>
        <p:nvSpPr>
          <p:cNvPr id="8" name="TextBox 7">
            <a:extLst>
              <a:ext uri="{FF2B5EF4-FFF2-40B4-BE49-F238E27FC236}">
                <a16:creationId xmlns:a16="http://schemas.microsoft.com/office/drawing/2014/main" id="{96BCC96D-37F5-6CC2-D0B7-0F85BAB447A8}"/>
              </a:ext>
            </a:extLst>
          </p:cNvPr>
          <p:cNvSpPr txBox="1"/>
          <p:nvPr/>
        </p:nvSpPr>
        <p:spPr>
          <a:xfrm>
            <a:off x="768097" y="402335"/>
            <a:ext cx="10680192" cy="6020253"/>
          </a:xfrm>
          <a:custGeom>
            <a:avLst/>
            <a:gdLst/>
            <a:ahLst/>
            <a:cxnLst/>
            <a:rect l="l" t="t" r="r" b="b"/>
            <a:pathLst>
              <a:path w="11556459" h="6108970">
                <a:moveTo>
                  <a:pt x="4366373" y="709604"/>
                </a:moveTo>
                <a:cubicBezTo>
                  <a:pt x="4380363" y="710051"/>
                  <a:pt x="4388995" y="711911"/>
                  <a:pt x="4392269" y="715185"/>
                </a:cubicBezTo>
                <a:cubicBezTo>
                  <a:pt x="4395543" y="718460"/>
                  <a:pt x="4397181" y="727836"/>
                  <a:pt x="4397181" y="743314"/>
                </a:cubicBezTo>
                <a:lnTo>
                  <a:pt x="4397181" y="777024"/>
                </a:lnTo>
                <a:cubicBezTo>
                  <a:pt x="4397181" y="791609"/>
                  <a:pt x="4395357" y="800762"/>
                  <a:pt x="4391711" y="804482"/>
                </a:cubicBezTo>
                <a:cubicBezTo>
                  <a:pt x="4388065" y="808203"/>
                  <a:pt x="4379619" y="810287"/>
                  <a:pt x="4366373" y="810733"/>
                </a:cubicBezTo>
                <a:close/>
                <a:moveTo>
                  <a:pt x="6732926" y="591732"/>
                </a:moveTo>
                <a:cubicBezTo>
                  <a:pt x="6737714" y="651998"/>
                  <a:pt x="6742486" y="702600"/>
                  <a:pt x="6747242" y="743537"/>
                </a:cubicBezTo>
                <a:lnTo>
                  <a:pt x="6714889" y="743537"/>
                </a:lnTo>
                <a:cubicBezTo>
                  <a:pt x="6717340" y="711541"/>
                  <a:pt x="6723352" y="660940"/>
                  <a:pt x="6732926" y="591732"/>
                </a:cubicBezTo>
                <a:close/>
                <a:moveTo>
                  <a:pt x="6009026" y="591732"/>
                </a:moveTo>
                <a:cubicBezTo>
                  <a:pt x="6013814" y="651998"/>
                  <a:pt x="6018586" y="702600"/>
                  <a:pt x="6023342" y="743537"/>
                </a:cubicBezTo>
                <a:lnTo>
                  <a:pt x="5990989" y="743537"/>
                </a:lnTo>
                <a:cubicBezTo>
                  <a:pt x="5993440" y="711541"/>
                  <a:pt x="5999452" y="660940"/>
                  <a:pt x="6009026" y="591732"/>
                </a:cubicBezTo>
                <a:close/>
                <a:moveTo>
                  <a:pt x="6480923" y="572980"/>
                </a:moveTo>
                <a:cubicBezTo>
                  <a:pt x="6491788" y="572980"/>
                  <a:pt x="6499266" y="574766"/>
                  <a:pt x="6503359" y="578338"/>
                </a:cubicBezTo>
                <a:cubicBezTo>
                  <a:pt x="6507452" y="581910"/>
                  <a:pt x="6509498" y="589426"/>
                  <a:pt x="6509498" y="600885"/>
                </a:cubicBezTo>
                <a:lnTo>
                  <a:pt x="6509498" y="620754"/>
                </a:lnTo>
                <a:cubicBezTo>
                  <a:pt x="6509498" y="636678"/>
                  <a:pt x="6507377" y="646092"/>
                  <a:pt x="6503136" y="648994"/>
                </a:cubicBezTo>
                <a:cubicBezTo>
                  <a:pt x="6498894" y="651896"/>
                  <a:pt x="6491490" y="653347"/>
                  <a:pt x="6480923" y="653347"/>
                </a:cubicBezTo>
                <a:close/>
                <a:moveTo>
                  <a:pt x="5614148" y="572980"/>
                </a:moveTo>
                <a:cubicBezTo>
                  <a:pt x="5624417" y="572980"/>
                  <a:pt x="5631412" y="574059"/>
                  <a:pt x="5635133" y="576217"/>
                </a:cubicBezTo>
                <a:cubicBezTo>
                  <a:pt x="5638854" y="578375"/>
                  <a:pt x="5641235" y="581761"/>
                  <a:pt x="5642277" y="586375"/>
                </a:cubicBezTo>
                <a:cubicBezTo>
                  <a:pt x="5643319" y="590988"/>
                  <a:pt x="5643839" y="601481"/>
                  <a:pt x="5643839" y="617852"/>
                </a:cubicBezTo>
                <a:lnTo>
                  <a:pt x="5643839" y="758271"/>
                </a:lnTo>
                <a:cubicBezTo>
                  <a:pt x="5643839" y="782381"/>
                  <a:pt x="5642277" y="797152"/>
                  <a:pt x="5639151" y="802585"/>
                </a:cubicBezTo>
                <a:cubicBezTo>
                  <a:pt x="5636026" y="808017"/>
                  <a:pt x="5627691" y="810733"/>
                  <a:pt x="5614148" y="810733"/>
                </a:cubicBezTo>
                <a:close/>
                <a:moveTo>
                  <a:pt x="4366373" y="572980"/>
                </a:moveTo>
                <a:cubicBezTo>
                  <a:pt x="4376047" y="573129"/>
                  <a:pt x="4382558" y="573799"/>
                  <a:pt x="4385907" y="574989"/>
                </a:cubicBezTo>
                <a:cubicBezTo>
                  <a:pt x="4389255" y="576180"/>
                  <a:pt x="4391971" y="579045"/>
                  <a:pt x="4394056" y="583584"/>
                </a:cubicBezTo>
                <a:cubicBezTo>
                  <a:pt x="4396139" y="588123"/>
                  <a:pt x="4397181" y="596049"/>
                  <a:pt x="4397181" y="607359"/>
                </a:cubicBezTo>
                <a:cubicBezTo>
                  <a:pt x="4397181" y="628791"/>
                  <a:pt x="4395915" y="641776"/>
                  <a:pt x="4393385" y="646315"/>
                </a:cubicBezTo>
                <a:cubicBezTo>
                  <a:pt x="4390855" y="650854"/>
                  <a:pt x="4384976" y="653124"/>
                  <a:pt x="4375749" y="653124"/>
                </a:cubicBezTo>
                <a:cubicBezTo>
                  <a:pt x="4373517" y="653124"/>
                  <a:pt x="4370391" y="653199"/>
                  <a:pt x="4366373" y="653347"/>
                </a:cubicBezTo>
                <a:close/>
                <a:moveTo>
                  <a:pt x="4797974" y="564720"/>
                </a:moveTo>
                <a:cubicBezTo>
                  <a:pt x="4803779" y="564720"/>
                  <a:pt x="4807611" y="567064"/>
                  <a:pt x="4809471" y="571752"/>
                </a:cubicBezTo>
                <a:cubicBezTo>
                  <a:pt x="4811332" y="576440"/>
                  <a:pt x="4812262" y="587193"/>
                  <a:pt x="4812262" y="604011"/>
                </a:cubicBezTo>
                <a:lnTo>
                  <a:pt x="4812262" y="770103"/>
                </a:lnTo>
                <a:cubicBezTo>
                  <a:pt x="4812262" y="791385"/>
                  <a:pt x="4811369" y="804854"/>
                  <a:pt x="4809583" y="810510"/>
                </a:cubicBezTo>
                <a:cubicBezTo>
                  <a:pt x="4807797" y="816165"/>
                  <a:pt x="4803704" y="818993"/>
                  <a:pt x="4797305" y="818993"/>
                </a:cubicBezTo>
                <a:cubicBezTo>
                  <a:pt x="4791054" y="818993"/>
                  <a:pt x="4787073" y="816537"/>
                  <a:pt x="4785361" y="811626"/>
                </a:cubicBezTo>
                <a:cubicBezTo>
                  <a:pt x="4783650" y="806715"/>
                  <a:pt x="4782794" y="793767"/>
                  <a:pt x="4782794" y="772782"/>
                </a:cubicBezTo>
                <a:lnTo>
                  <a:pt x="4782794" y="604011"/>
                </a:lnTo>
                <a:cubicBezTo>
                  <a:pt x="4782794" y="585407"/>
                  <a:pt x="4784096" y="574208"/>
                  <a:pt x="4786701" y="570413"/>
                </a:cubicBezTo>
                <a:cubicBezTo>
                  <a:pt x="4789305" y="566618"/>
                  <a:pt x="4793063" y="564720"/>
                  <a:pt x="4797974" y="564720"/>
                </a:cubicBezTo>
                <a:close/>
                <a:moveTo>
                  <a:pt x="6863188" y="511142"/>
                </a:moveTo>
                <a:lnTo>
                  <a:pt x="6863188" y="872571"/>
                </a:lnTo>
                <a:lnTo>
                  <a:pt x="6945341" y="872571"/>
                </a:lnTo>
                <a:lnTo>
                  <a:pt x="6945453" y="634149"/>
                </a:lnTo>
                <a:lnTo>
                  <a:pt x="6979944" y="872571"/>
                </a:lnTo>
                <a:lnTo>
                  <a:pt x="7038210" y="872571"/>
                </a:lnTo>
                <a:lnTo>
                  <a:pt x="7070915" y="628567"/>
                </a:lnTo>
                <a:lnTo>
                  <a:pt x="7071027" y="872571"/>
                </a:lnTo>
                <a:lnTo>
                  <a:pt x="7153180" y="872571"/>
                </a:lnTo>
                <a:lnTo>
                  <a:pt x="7153180" y="511142"/>
                </a:lnTo>
                <a:lnTo>
                  <a:pt x="7030899" y="511142"/>
                </a:lnTo>
                <a:lnTo>
                  <a:pt x="7009300" y="679913"/>
                </a:lnTo>
                <a:lnTo>
                  <a:pt x="6995954" y="587979"/>
                </a:lnTo>
                <a:cubicBezTo>
                  <a:pt x="6992124" y="558483"/>
                  <a:pt x="6988406" y="532871"/>
                  <a:pt x="6984799" y="511142"/>
                </a:cubicBezTo>
                <a:close/>
                <a:moveTo>
                  <a:pt x="6661210" y="511142"/>
                </a:moveTo>
                <a:lnTo>
                  <a:pt x="6613268" y="872571"/>
                </a:lnTo>
                <a:lnTo>
                  <a:pt x="6710435" y="872571"/>
                </a:lnTo>
                <a:lnTo>
                  <a:pt x="6716085" y="807608"/>
                </a:lnTo>
                <a:lnTo>
                  <a:pt x="6749704" y="807608"/>
                </a:lnTo>
                <a:lnTo>
                  <a:pt x="6754748" y="872571"/>
                </a:lnTo>
                <a:lnTo>
                  <a:pt x="6850798" y="872571"/>
                </a:lnTo>
                <a:lnTo>
                  <a:pt x="6797053" y="511142"/>
                </a:lnTo>
                <a:close/>
                <a:moveTo>
                  <a:pt x="6386938" y="511142"/>
                </a:moveTo>
                <a:lnTo>
                  <a:pt x="6386938" y="872571"/>
                </a:lnTo>
                <a:lnTo>
                  <a:pt x="6480923" y="872571"/>
                </a:lnTo>
                <a:lnTo>
                  <a:pt x="6480923" y="709604"/>
                </a:lnTo>
                <a:cubicBezTo>
                  <a:pt x="6493871" y="709604"/>
                  <a:pt x="6501871" y="711911"/>
                  <a:pt x="6504922" y="716525"/>
                </a:cubicBezTo>
                <a:cubicBezTo>
                  <a:pt x="6507973" y="721139"/>
                  <a:pt x="6509498" y="733119"/>
                  <a:pt x="6509498" y="752467"/>
                </a:cubicBezTo>
                <a:lnTo>
                  <a:pt x="6509498" y="872571"/>
                </a:lnTo>
                <a:lnTo>
                  <a:pt x="6596786" y="872571"/>
                </a:lnTo>
                <a:lnTo>
                  <a:pt x="6596786" y="777247"/>
                </a:lnTo>
                <a:cubicBezTo>
                  <a:pt x="6596786" y="748076"/>
                  <a:pt x="6596004" y="730254"/>
                  <a:pt x="6594442" y="723780"/>
                </a:cubicBezTo>
                <a:cubicBezTo>
                  <a:pt x="6592879" y="717306"/>
                  <a:pt x="6588898" y="710200"/>
                  <a:pt x="6582498" y="702461"/>
                </a:cubicBezTo>
                <a:cubicBezTo>
                  <a:pt x="6576099" y="694721"/>
                  <a:pt x="6563597" y="688545"/>
                  <a:pt x="6544994" y="683932"/>
                </a:cubicBezTo>
                <a:cubicBezTo>
                  <a:pt x="6565532" y="681997"/>
                  <a:pt x="6579298" y="676192"/>
                  <a:pt x="6586293" y="666519"/>
                </a:cubicBezTo>
                <a:cubicBezTo>
                  <a:pt x="6593288" y="656845"/>
                  <a:pt x="6596786" y="637944"/>
                  <a:pt x="6596786" y="609815"/>
                </a:cubicBezTo>
                <a:cubicBezTo>
                  <a:pt x="6596786" y="579008"/>
                  <a:pt x="6591837" y="556572"/>
                  <a:pt x="6581940" y="542508"/>
                </a:cubicBezTo>
                <a:cubicBezTo>
                  <a:pt x="6572043" y="528443"/>
                  <a:pt x="6559244" y="519700"/>
                  <a:pt x="6543542" y="516277"/>
                </a:cubicBezTo>
                <a:cubicBezTo>
                  <a:pt x="6527841" y="512854"/>
                  <a:pt x="6497815" y="511142"/>
                  <a:pt x="6453464" y="511142"/>
                </a:cubicBezTo>
                <a:close/>
                <a:moveTo>
                  <a:pt x="5937310" y="511142"/>
                </a:moveTo>
                <a:lnTo>
                  <a:pt x="5889368" y="872571"/>
                </a:lnTo>
                <a:lnTo>
                  <a:pt x="5986535" y="872571"/>
                </a:lnTo>
                <a:lnTo>
                  <a:pt x="5992185" y="807608"/>
                </a:lnTo>
                <a:lnTo>
                  <a:pt x="6025804" y="807608"/>
                </a:lnTo>
                <a:lnTo>
                  <a:pt x="6030848" y="872571"/>
                </a:lnTo>
                <a:lnTo>
                  <a:pt x="6126898" y="872571"/>
                </a:lnTo>
                <a:lnTo>
                  <a:pt x="6073153" y="511142"/>
                </a:lnTo>
                <a:close/>
                <a:moveTo>
                  <a:pt x="5777339" y="511142"/>
                </a:moveTo>
                <a:lnTo>
                  <a:pt x="5777339" y="872571"/>
                </a:lnTo>
                <a:lnTo>
                  <a:pt x="5871323" y="872571"/>
                </a:lnTo>
                <a:lnTo>
                  <a:pt x="5871323" y="511142"/>
                </a:lnTo>
                <a:close/>
                <a:moveTo>
                  <a:pt x="5520163" y="511142"/>
                </a:moveTo>
                <a:lnTo>
                  <a:pt x="5520163" y="872571"/>
                </a:lnTo>
                <a:lnTo>
                  <a:pt x="5638705" y="872571"/>
                </a:lnTo>
                <a:cubicBezTo>
                  <a:pt x="5661178" y="872571"/>
                  <a:pt x="5677995" y="871343"/>
                  <a:pt x="5689157" y="868888"/>
                </a:cubicBezTo>
                <a:cubicBezTo>
                  <a:pt x="5700320" y="866432"/>
                  <a:pt x="5709696" y="862116"/>
                  <a:pt x="5717286" y="855940"/>
                </a:cubicBezTo>
                <a:cubicBezTo>
                  <a:pt x="5724876" y="849763"/>
                  <a:pt x="5730197" y="841206"/>
                  <a:pt x="5733248" y="830267"/>
                </a:cubicBezTo>
                <a:cubicBezTo>
                  <a:pt x="5736299" y="819328"/>
                  <a:pt x="5737824" y="797636"/>
                  <a:pt x="5737824" y="765192"/>
                </a:cubicBezTo>
                <a:lnTo>
                  <a:pt x="5737824" y="638613"/>
                </a:lnTo>
                <a:cubicBezTo>
                  <a:pt x="5737824" y="604383"/>
                  <a:pt x="5736782" y="581426"/>
                  <a:pt x="5734699" y="569743"/>
                </a:cubicBezTo>
                <a:cubicBezTo>
                  <a:pt x="5732615" y="558060"/>
                  <a:pt x="5727406" y="547456"/>
                  <a:pt x="5719072" y="537931"/>
                </a:cubicBezTo>
                <a:cubicBezTo>
                  <a:pt x="5710738" y="528406"/>
                  <a:pt x="5698571" y="521560"/>
                  <a:pt x="5682572" y="517393"/>
                </a:cubicBezTo>
                <a:cubicBezTo>
                  <a:pt x="5666573" y="513226"/>
                  <a:pt x="5635877" y="511142"/>
                  <a:pt x="5590484" y="511142"/>
                </a:cubicBezTo>
                <a:close/>
                <a:moveTo>
                  <a:pt x="5196313" y="511142"/>
                </a:moveTo>
                <a:lnTo>
                  <a:pt x="5196313" y="872571"/>
                </a:lnTo>
                <a:lnTo>
                  <a:pt x="5290298" y="872571"/>
                </a:lnTo>
                <a:lnTo>
                  <a:pt x="5290298" y="717641"/>
                </a:lnTo>
                <a:lnTo>
                  <a:pt x="5328361" y="872571"/>
                </a:lnTo>
                <a:lnTo>
                  <a:pt x="5425471" y="872571"/>
                </a:lnTo>
                <a:lnTo>
                  <a:pt x="5366424" y="674332"/>
                </a:lnTo>
                <a:lnTo>
                  <a:pt x="5420337" y="511142"/>
                </a:lnTo>
                <a:lnTo>
                  <a:pt x="5332156" y="511142"/>
                </a:lnTo>
                <a:lnTo>
                  <a:pt x="5290298" y="651561"/>
                </a:lnTo>
                <a:lnTo>
                  <a:pt x="5290298" y="511142"/>
                </a:lnTo>
                <a:close/>
                <a:moveTo>
                  <a:pt x="4529563" y="511142"/>
                </a:moveTo>
                <a:lnTo>
                  <a:pt x="4529563" y="872571"/>
                </a:lnTo>
                <a:lnTo>
                  <a:pt x="4680698" y="872571"/>
                </a:lnTo>
                <a:lnTo>
                  <a:pt x="4680698" y="800241"/>
                </a:lnTo>
                <a:lnTo>
                  <a:pt x="4623548" y="800241"/>
                </a:lnTo>
                <a:lnTo>
                  <a:pt x="4623548" y="511142"/>
                </a:lnTo>
                <a:close/>
                <a:moveTo>
                  <a:pt x="4272388" y="511142"/>
                </a:moveTo>
                <a:lnTo>
                  <a:pt x="4272388" y="872571"/>
                </a:lnTo>
                <a:lnTo>
                  <a:pt x="4381107" y="872571"/>
                </a:lnTo>
                <a:cubicBezTo>
                  <a:pt x="4418909" y="872571"/>
                  <a:pt x="4443912" y="870412"/>
                  <a:pt x="4456116" y="866094"/>
                </a:cubicBezTo>
                <a:cubicBezTo>
                  <a:pt x="4468320" y="861775"/>
                  <a:pt x="4477213" y="853734"/>
                  <a:pt x="4482794" y="841969"/>
                </a:cubicBezTo>
                <a:cubicBezTo>
                  <a:pt x="4488375" y="830205"/>
                  <a:pt x="4491165" y="812112"/>
                  <a:pt x="4491165" y="787690"/>
                </a:cubicBezTo>
                <a:lnTo>
                  <a:pt x="4491165" y="754187"/>
                </a:lnTo>
                <a:cubicBezTo>
                  <a:pt x="4491165" y="730658"/>
                  <a:pt x="4487296" y="713197"/>
                  <a:pt x="4479557" y="701805"/>
                </a:cubicBezTo>
                <a:cubicBezTo>
                  <a:pt x="4471818" y="690412"/>
                  <a:pt x="4457084" y="682259"/>
                  <a:pt x="4435355" y="677346"/>
                </a:cubicBezTo>
                <a:cubicBezTo>
                  <a:pt x="4454851" y="672883"/>
                  <a:pt x="4467911" y="666488"/>
                  <a:pt x="4474534" y="658159"/>
                </a:cubicBezTo>
                <a:cubicBezTo>
                  <a:pt x="4481157" y="649831"/>
                  <a:pt x="4484468" y="635107"/>
                  <a:pt x="4484468" y="613987"/>
                </a:cubicBezTo>
                <a:cubicBezTo>
                  <a:pt x="4484468" y="582754"/>
                  <a:pt x="4479780" y="560110"/>
                  <a:pt x="4470405" y="546055"/>
                </a:cubicBezTo>
                <a:cubicBezTo>
                  <a:pt x="4461028" y="532000"/>
                  <a:pt x="4448712" y="522667"/>
                  <a:pt x="4433457" y="518057"/>
                </a:cubicBezTo>
                <a:cubicBezTo>
                  <a:pt x="4418202" y="513447"/>
                  <a:pt x="4395766" y="511142"/>
                  <a:pt x="4366150" y="511142"/>
                </a:cubicBezTo>
                <a:close/>
                <a:moveTo>
                  <a:pt x="6242649" y="503552"/>
                </a:moveTo>
                <a:cubicBezTo>
                  <a:pt x="6214670" y="503552"/>
                  <a:pt x="6191862" y="510063"/>
                  <a:pt x="6174225" y="523085"/>
                </a:cubicBezTo>
                <a:cubicBezTo>
                  <a:pt x="6156589" y="536108"/>
                  <a:pt x="6145911" y="550433"/>
                  <a:pt x="6142190" y="566060"/>
                </a:cubicBezTo>
                <a:cubicBezTo>
                  <a:pt x="6138470" y="581687"/>
                  <a:pt x="6136609" y="606764"/>
                  <a:pt x="6136609" y="641292"/>
                </a:cubicBezTo>
                <a:lnTo>
                  <a:pt x="6136609" y="748672"/>
                </a:lnTo>
                <a:cubicBezTo>
                  <a:pt x="6136609" y="773526"/>
                  <a:pt x="6137503" y="792167"/>
                  <a:pt x="6139290" y="804594"/>
                </a:cubicBezTo>
                <a:cubicBezTo>
                  <a:pt x="6141077" y="817021"/>
                  <a:pt x="6145545" y="828890"/>
                  <a:pt x="6152695" y="840201"/>
                </a:cubicBezTo>
                <a:cubicBezTo>
                  <a:pt x="6159844" y="851512"/>
                  <a:pt x="6170307" y="861000"/>
                  <a:pt x="6184083" y="868664"/>
                </a:cubicBezTo>
                <a:cubicBezTo>
                  <a:pt x="6197859" y="876329"/>
                  <a:pt x="6212642" y="880161"/>
                  <a:pt x="6228431" y="880161"/>
                </a:cubicBezTo>
                <a:cubicBezTo>
                  <a:pt x="6241686" y="880161"/>
                  <a:pt x="6253192" y="877371"/>
                  <a:pt x="6262947" y="871790"/>
                </a:cubicBezTo>
                <a:cubicBezTo>
                  <a:pt x="6272702" y="866209"/>
                  <a:pt x="6280782" y="857837"/>
                  <a:pt x="6287186" y="846675"/>
                </a:cubicBezTo>
                <a:lnTo>
                  <a:pt x="6295879" y="872571"/>
                </a:lnTo>
                <a:lnTo>
                  <a:pt x="6354940" y="872571"/>
                </a:lnTo>
                <a:lnTo>
                  <a:pt x="6354940" y="678574"/>
                </a:lnTo>
                <a:lnTo>
                  <a:pt x="6244882" y="678574"/>
                </a:lnTo>
                <a:lnTo>
                  <a:pt x="6244882" y="733491"/>
                </a:lnTo>
                <a:lnTo>
                  <a:pt x="6263857" y="733491"/>
                </a:lnTo>
                <a:lnTo>
                  <a:pt x="6263857" y="776354"/>
                </a:lnTo>
                <a:cubicBezTo>
                  <a:pt x="6263857" y="793171"/>
                  <a:pt x="6262629" y="804482"/>
                  <a:pt x="6260174" y="810287"/>
                </a:cubicBezTo>
                <a:cubicBezTo>
                  <a:pt x="6257718" y="816091"/>
                  <a:pt x="6253067" y="818993"/>
                  <a:pt x="6246221" y="818993"/>
                </a:cubicBezTo>
                <a:cubicBezTo>
                  <a:pt x="6239970" y="818993"/>
                  <a:pt x="6235803" y="816426"/>
                  <a:pt x="6233720" y="811291"/>
                </a:cubicBezTo>
                <a:cubicBezTo>
                  <a:pt x="6231636" y="806157"/>
                  <a:pt x="6230594" y="795478"/>
                  <a:pt x="6230594" y="779256"/>
                </a:cubicBezTo>
                <a:lnTo>
                  <a:pt x="6230594" y="605797"/>
                </a:lnTo>
                <a:cubicBezTo>
                  <a:pt x="6230594" y="587342"/>
                  <a:pt x="6231636" y="575882"/>
                  <a:pt x="6233720" y="571417"/>
                </a:cubicBezTo>
                <a:cubicBezTo>
                  <a:pt x="6235803" y="566953"/>
                  <a:pt x="6239747" y="564720"/>
                  <a:pt x="6245551" y="564720"/>
                </a:cubicBezTo>
                <a:cubicBezTo>
                  <a:pt x="6252249" y="564720"/>
                  <a:pt x="6256490" y="567325"/>
                  <a:pt x="6258276" y="572534"/>
                </a:cubicBezTo>
                <a:cubicBezTo>
                  <a:pt x="6260062" y="577743"/>
                  <a:pt x="6260955" y="590691"/>
                  <a:pt x="6260955" y="611378"/>
                </a:cubicBezTo>
                <a:lnTo>
                  <a:pt x="6260955" y="644194"/>
                </a:lnTo>
                <a:lnTo>
                  <a:pt x="6354940" y="644194"/>
                </a:lnTo>
                <a:lnTo>
                  <a:pt x="6354940" y="628567"/>
                </a:lnTo>
                <a:cubicBezTo>
                  <a:pt x="6354940" y="598951"/>
                  <a:pt x="6352187" y="576366"/>
                  <a:pt x="6346680" y="560813"/>
                </a:cubicBezTo>
                <a:cubicBezTo>
                  <a:pt x="6341173" y="545261"/>
                  <a:pt x="6329342" y="531829"/>
                  <a:pt x="6311185" y="520518"/>
                </a:cubicBezTo>
                <a:cubicBezTo>
                  <a:pt x="6293028" y="509207"/>
                  <a:pt x="6270182" y="503552"/>
                  <a:pt x="6242649" y="503552"/>
                </a:cubicBezTo>
                <a:close/>
                <a:moveTo>
                  <a:pt x="5046071" y="503552"/>
                </a:moveTo>
                <a:cubicBezTo>
                  <a:pt x="5025682" y="503552"/>
                  <a:pt x="5007636" y="507012"/>
                  <a:pt x="4991935" y="513933"/>
                </a:cubicBezTo>
                <a:cubicBezTo>
                  <a:pt x="4976233" y="520853"/>
                  <a:pt x="4963955" y="530341"/>
                  <a:pt x="4955100" y="542396"/>
                </a:cubicBezTo>
                <a:cubicBezTo>
                  <a:pt x="4946245" y="554451"/>
                  <a:pt x="4940924" y="566990"/>
                  <a:pt x="4939138" y="580012"/>
                </a:cubicBezTo>
                <a:cubicBezTo>
                  <a:pt x="4937352" y="593035"/>
                  <a:pt x="4936459" y="612568"/>
                  <a:pt x="4936459" y="638613"/>
                </a:cubicBezTo>
                <a:lnTo>
                  <a:pt x="4936459" y="744207"/>
                </a:lnTo>
                <a:cubicBezTo>
                  <a:pt x="4936459" y="779628"/>
                  <a:pt x="4939361" y="806157"/>
                  <a:pt x="4945166" y="823793"/>
                </a:cubicBezTo>
                <a:cubicBezTo>
                  <a:pt x="4950970" y="841429"/>
                  <a:pt x="4962802" y="855233"/>
                  <a:pt x="4980661" y="865204"/>
                </a:cubicBezTo>
                <a:cubicBezTo>
                  <a:pt x="4998520" y="875176"/>
                  <a:pt x="5021217" y="880161"/>
                  <a:pt x="5048750" y="880161"/>
                </a:cubicBezTo>
                <a:cubicBezTo>
                  <a:pt x="5075241" y="880161"/>
                  <a:pt x="5097528" y="874274"/>
                  <a:pt x="5115611" y="862499"/>
                </a:cubicBezTo>
                <a:cubicBezTo>
                  <a:pt x="5133694" y="850724"/>
                  <a:pt x="5145377" y="837012"/>
                  <a:pt x="5150660" y="821361"/>
                </a:cubicBezTo>
                <a:cubicBezTo>
                  <a:pt x="5155944" y="805711"/>
                  <a:pt x="5158585" y="779182"/>
                  <a:pt x="5158585" y="741772"/>
                </a:cubicBezTo>
                <a:lnTo>
                  <a:pt x="5158585" y="727687"/>
                </a:lnTo>
                <a:lnTo>
                  <a:pt x="5064600" y="727687"/>
                </a:lnTo>
                <a:lnTo>
                  <a:pt x="5064600" y="773117"/>
                </a:lnTo>
                <a:cubicBezTo>
                  <a:pt x="5064600" y="792960"/>
                  <a:pt x="5063521" y="805567"/>
                  <a:pt x="5061363" y="810937"/>
                </a:cubicBezTo>
                <a:cubicBezTo>
                  <a:pt x="5059205" y="816308"/>
                  <a:pt x="5054629" y="818993"/>
                  <a:pt x="5047634" y="818993"/>
                </a:cubicBezTo>
                <a:cubicBezTo>
                  <a:pt x="5040341" y="818993"/>
                  <a:pt x="5035653" y="816314"/>
                  <a:pt x="5033569" y="810956"/>
                </a:cubicBezTo>
                <a:cubicBezTo>
                  <a:pt x="5031486" y="805599"/>
                  <a:pt x="5030444" y="794139"/>
                  <a:pt x="5030444" y="776577"/>
                </a:cubicBezTo>
                <a:lnTo>
                  <a:pt x="5030444" y="608699"/>
                </a:lnTo>
                <a:cubicBezTo>
                  <a:pt x="5030444" y="590393"/>
                  <a:pt x="5031486" y="578487"/>
                  <a:pt x="5033569" y="572980"/>
                </a:cubicBezTo>
                <a:cubicBezTo>
                  <a:pt x="5035653" y="567474"/>
                  <a:pt x="5040564" y="564720"/>
                  <a:pt x="5048303" y="564720"/>
                </a:cubicBezTo>
                <a:cubicBezTo>
                  <a:pt x="5055149" y="564720"/>
                  <a:pt x="5059577" y="566985"/>
                  <a:pt x="5061586" y="571515"/>
                </a:cubicBezTo>
                <a:cubicBezTo>
                  <a:pt x="5063595" y="576045"/>
                  <a:pt x="5064600" y="587443"/>
                  <a:pt x="5064600" y="605710"/>
                </a:cubicBezTo>
                <a:lnTo>
                  <a:pt x="5064600" y="668528"/>
                </a:lnTo>
                <a:lnTo>
                  <a:pt x="5158585" y="668528"/>
                </a:lnTo>
                <a:lnTo>
                  <a:pt x="5158585" y="634194"/>
                </a:lnTo>
                <a:cubicBezTo>
                  <a:pt x="5158585" y="600456"/>
                  <a:pt x="5155757" y="575599"/>
                  <a:pt x="5150102" y="559622"/>
                </a:cubicBezTo>
                <a:cubicBezTo>
                  <a:pt x="5144446" y="543645"/>
                  <a:pt x="5132615" y="530306"/>
                  <a:pt x="5114606" y="519604"/>
                </a:cubicBezTo>
                <a:cubicBezTo>
                  <a:pt x="5096599" y="508903"/>
                  <a:pt x="5073753" y="503552"/>
                  <a:pt x="5046071" y="503552"/>
                </a:cubicBezTo>
                <a:close/>
                <a:moveTo>
                  <a:pt x="4797528" y="503552"/>
                </a:moveTo>
                <a:cubicBezTo>
                  <a:pt x="4777139" y="503552"/>
                  <a:pt x="4759279" y="506900"/>
                  <a:pt x="4743950" y="513598"/>
                </a:cubicBezTo>
                <a:cubicBezTo>
                  <a:pt x="4728621" y="520295"/>
                  <a:pt x="4716454" y="529894"/>
                  <a:pt x="4707450" y="542396"/>
                </a:cubicBezTo>
                <a:cubicBezTo>
                  <a:pt x="4698446" y="554898"/>
                  <a:pt x="4693088" y="568701"/>
                  <a:pt x="4691376" y="583807"/>
                </a:cubicBezTo>
                <a:cubicBezTo>
                  <a:pt x="4689665" y="598913"/>
                  <a:pt x="4688809" y="624624"/>
                  <a:pt x="4688809" y="660938"/>
                </a:cubicBezTo>
                <a:lnTo>
                  <a:pt x="4688809" y="722776"/>
                </a:lnTo>
                <a:cubicBezTo>
                  <a:pt x="4688809" y="759983"/>
                  <a:pt x="4689702" y="786028"/>
                  <a:pt x="4691488" y="800910"/>
                </a:cubicBezTo>
                <a:cubicBezTo>
                  <a:pt x="4693274" y="815793"/>
                  <a:pt x="4698855" y="829560"/>
                  <a:pt x="4708231" y="842210"/>
                </a:cubicBezTo>
                <a:cubicBezTo>
                  <a:pt x="4717607" y="854861"/>
                  <a:pt x="4729997" y="864348"/>
                  <a:pt x="4745401" y="870674"/>
                </a:cubicBezTo>
                <a:cubicBezTo>
                  <a:pt x="4760805" y="876999"/>
                  <a:pt x="4778180" y="880161"/>
                  <a:pt x="4797528" y="880161"/>
                </a:cubicBezTo>
                <a:cubicBezTo>
                  <a:pt x="4817917" y="880161"/>
                  <a:pt x="4835778" y="876813"/>
                  <a:pt x="4851106" y="870116"/>
                </a:cubicBezTo>
                <a:cubicBezTo>
                  <a:pt x="4866435" y="863418"/>
                  <a:pt x="4878602" y="853819"/>
                  <a:pt x="4887606" y="841317"/>
                </a:cubicBezTo>
                <a:cubicBezTo>
                  <a:pt x="4896610" y="828816"/>
                  <a:pt x="4901968" y="815012"/>
                  <a:pt x="4903680" y="799906"/>
                </a:cubicBezTo>
                <a:cubicBezTo>
                  <a:pt x="4905391" y="784800"/>
                  <a:pt x="4906247" y="759090"/>
                  <a:pt x="4906247" y="722776"/>
                </a:cubicBezTo>
                <a:lnTo>
                  <a:pt x="4906247" y="660938"/>
                </a:lnTo>
                <a:cubicBezTo>
                  <a:pt x="4906247" y="623731"/>
                  <a:pt x="4905354" y="597686"/>
                  <a:pt x="4903568" y="582803"/>
                </a:cubicBezTo>
                <a:cubicBezTo>
                  <a:pt x="4901782" y="567920"/>
                  <a:pt x="4896201" y="554153"/>
                  <a:pt x="4886826" y="541503"/>
                </a:cubicBezTo>
                <a:cubicBezTo>
                  <a:pt x="4877449" y="528853"/>
                  <a:pt x="4865059" y="519365"/>
                  <a:pt x="4849655" y="513040"/>
                </a:cubicBezTo>
                <a:cubicBezTo>
                  <a:pt x="4834251" y="506714"/>
                  <a:pt x="4816876" y="503552"/>
                  <a:pt x="4797528" y="503552"/>
                </a:cubicBezTo>
                <a:close/>
                <a:moveTo>
                  <a:pt x="706869" y="0"/>
                </a:moveTo>
                <a:lnTo>
                  <a:pt x="10849590" y="0"/>
                </a:lnTo>
                <a:cubicBezTo>
                  <a:pt x="11239983" y="0"/>
                  <a:pt x="11556459" y="316476"/>
                  <a:pt x="11556459" y="706869"/>
                </a:cubicBezTo>
                <a:lnTo>
                  <a:pt x="11556459" y="5402101"/>
                </a:lnTo>
                <a:cubicBezTo>
                  <a:pt x="11556459" y="5792494"/>
                  <a:pt x="11239983" y="6108970"/>
                  <a:pt x="10849590" y="6108970"/>
                </a:cubicBezTo>
                <a:lnTo>
                  <a:pt x="706869" y="6108970"/>
                </a:lnTo>
                <a:cubicBezTo>
                  <a:pt x="316476" y="6108970"/>
                  <a:pt x="0" y="5792494"/>
                  <a:pt x="0" y="5402101"/>
                </a:cubicBezTo>
                <a:lnTo>
                  <a:pt x="0" y="706869"/>
                </a:lnTo>
                <a:cubicBezTo>
                  <a:pt x="0" y="316476"/>
                  <a:pt x="316476" y="0"/>
                  <a:pt x="706869" y="0"/>
                </a:cubicBezTo>
                <a:close/>
              </a:path>
            </a:pathLst>
          </a:custGeom>
          <a:solidFill>
            <a:schemeClr val="bg2">
              <a:lumMod val="10000"/>
              <a:alpha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4000">
                <a:latin typeface="Impact" panose="020B0806030902050204" pitchFamily="34" charset="0"/>
              </a:defRPr>
            </a:lvl1pPr>
          </a:lstStyle>
          <a:p>
            <a:endParaRPr lang="en-IN" dirty="0"/>
          </a:p>
        </p:txBody>
      </p:sp>
      <p:sp>
        <p:nvSpPr>
          <p:cNvPr id="9" name="Rectangle: Rounded Corners 8">
            <a:extLst>
              <a:ext uri="{FF2B5EF4-FFF2-40B4-BE49-F238E27FC236}">
                <a16:creationId xmlns:a16="http://schemas.microsoft.com/office/drawing/2014/main" id="{2B5E92A8-BA89-7E87-C536-FA10F0A77CE7}"/>
              </a:ext>
            </a:extLst>
          </p:cNvPr>
          <p:cNvSpPr/>
          <p:nvPr/>
        </p:nvSpPr>
        <p:spPr>
          <a:xfrm>
            <a:off x="2222845" y="1396017"/>
            <a:ext cx="7811160" cy="4751864"/>
          </a:xfrm>
          <a:prstGeom prst="roundRect">
            <a:avLst>
              <a:gd name="adj" fmla="val 329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TextBox 9">
            <a:extLst>
              <a:ext uri="{FF2B5EF4-FFF2-40B4-BE49-F238E27FC236}">
                <a16:creationId xmlns:a16="http://schemas.microsoft.com/office/drawing/2014/main" id="{15CAB695-AD22-0E18-1A08-9D6158F3462C}"/>
              </a:ext>
            </a:extLst>
          </p:cNvPr>
          <p:cNvSpPr txBox="1"/>
          <p:nvPr/>
        </p:nvSpPr>
        <p:spPr>
          <a:xfrm>
            <a:off x="2880333" y="-2446677"/>
            <a:ext cx="6431331" cy="2308324"/>
          </a:xfrm>
          <a:prstGeom prst="rect">
            <a:avLst/>
          </a:prstGeom>
          <a:noFill/>
        </p:spPr>
        <p:txBody>
          <a:bodyPr wrap="square" rtlCol="0">
            <a:spAutoFit/>
          </a:bodyPr>
          <a:lstStyle/>
          <a:p>
            <a:pPr algn="ctr">
              <a:spcBef>
                <a:spcPct val="0"/>
              </a:spcBef>
            </a:pPr>
            <a:r>
              <a:rPr lang="en-IN" sz="7200" cap="all" dirty="0">
                <a:solidFill>
                  <a:schemeClr val="accent2">
                    <a:lumMod val="50000"/>
                  </a:schemeClr>
                </a:solidFill>
                <a:latin typeface="+mj-lt"/>
                <a:ea typeface="+mj-ea"/>
                <a:cs typeface="+mj-cs"/>
              </a:rPr>
              <a:t>HARDWARE SETUP </a:t>
            </a:r>
          </a:p>
        </p:txBody>
      </p:sp>
    </p:spTree>
    <p:extLst>
      <p:ext uri="{BB962C8B-B14F-4D97-AF65-F5344CB8AC3E}">
        <p14:creationId xmlns:p14="http://schemas.microsoft.com/office/powerpoint/2010/main" val="324236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AD8361F-63EA-1EB2-5812-34ECF803DD4E}"/>
              </a:ext>
            </a:extLst>
          </p:cNvPr>
          <p:cNvSpPr txBox="1"/>
          <p:nvPr/>
        </p:nvSpPr>
        <p:spPr>
          <a:xfrm>
            <a:off x="498764" y="471055"/>
            <a:ext cx="11097491" cy="5929745"/>
          </a:xfrm>
          <a:custGeom>
            <a:avLst/>
            <a:gdLst/>
            <a:ahLst/>
            <a:cxnLst/>
            <a:rect l="l" t="t" r="r" b="b"/>
            <a:pathLst>
              <a:path w="11097491" h="5929745">
                <a:moveTo>
                  <a:pt x="5307455" y="489833"/>
                </a:moveTo>
                <a:cubicBezTo>
                  <a:pt x="5312741" y="556377"/>
                  <a:pt x="5318010" y="612250"/>
                  <a:pt x="5323261" y="657451"/>
                </a:cubicBezTo>
                <a:lnTo>
                  <a:pt x="5287539" y="657451"/>
                </a:lnTo>
                <a:cubicBezTo>
                  <a:pt x="5290245" y="622123"/>
                  <a:pt x="5296883" y="566250"/>
                  <a:pt x="5307455" y="489833"/>
                </a:cubicBezTo>
                <a:close/>
                <a:moveTo>
                  <a:pt x="6817123" y="469128"/>
                </a:moveTo>
                <a:cubicBezTo>
                  <a:pt x="6830598" y="469128"/>
                  <a:pt x="6839472" y="471182"/>
                  <a:pt x="6843745" y="475290"/>
                </a:cubicBezTo>
                <a:cubicBezTo>
                  <a:pt x="6848017" y="479398"/>
                  <a:pt x="6850154" y="488272"/>
                  <a:pt x="6850154" y="501912"/>
                </a:cubicBezTo>
                <a:lnTo>
                  <a:pt x="6850154" y="534696"/>
                </a:lnTo>
                <a:cubicBezTo>
                  <a:pt x="6850154" y="549486"/>
                  <a:pt x="6848305" y="559222"/>
                  <a:pt x="6844608" y="563906"/>
                </a:cubicBezTo>
                <a:cubicBezTo>
                  <a:pt x="6840910" y="568589"/>
                  <a:pt x="6834295" y="570931"/>
                  <a:pt x="6824765" y="570931"/>
                </a:cubicBezTo>
                <a:cubicBezTo>
                  <a:pt x="6822628" y="570931"/>
                  <a:pt x="6820081" y="570849"/>
                  <a:pt x="6817123" y="570684"/>
                </a:cubicBezTo>
                <a:close/>
                <a:moveTo>
                  <a:pt x="6713348" y="400848"/>
                </a:moveTo>
                <a:lnTo>
                  <a:pt x="6713348" y="799926"/>
                </a:lnTo>
                <a:lnTo>
                  <a:pt x="6817123" y="799926"/>
                </a:lnTo>
                <a:lnTo>
                  <a:pt x="6817123" y="639210"/>
                </a:lnTo>
                <a:lnTo>
                  <a:pt x="6844977" y="639210"/>
                </a:lnTo>
                <a:cubicBezTo>
                  <a:pt x="6867655" y="639210"/>
                  <a:pt x="6886019" y="636088"/>
                  <a:pt x="6900069" y="629844"/>
                </a:cubicBezTo>
                <a:cubicBezTo>
                  <a:pt x="6914120" y="623599"/>
                  <a:pt x="6923774" y="614643"/>
                  <a:pt x="6929033" y="602975"/>
                </a:cubicBezTo>
                <a:cubicBezTo>
                  <a:pt x="6934291" y="591308"/>
                  <a:pt x="6936921" y="572738"/>
                  <a:pt x="6936921" y="547267"/>
                </a:cubicBezTo>
                <a:lnTo>
                  <a:pt x="6936921" y="512511"/>
                </a:lnTo>
                <a:cubicBezTo>
                  <a:pt x="6936921" y="487533"/>
                  <a:pt x="6935565" y="469087"/>
                  <a:pt x="6932853" y="457173"/>
                </a:cubicBezTo>
                <a:cubicBezTo>
                  <a:pt x="6930142" y="445259"/>
                  <a:pt x="6924966" y="435111"/>
                  <a:pt x="6917324" y="426730"/>
                </a:cubicBezTo>
                <a:cubicBezTo>
                  <a:pt x="6909683" y="418349"/>
                  <a:pt x="6898261" y="411941"/>
                  <a:pt x="6883061" y="407504"/>
                </a:cubicBezTo>
                <a:cubicBezTo>
                  <a:pt x="6867860" y="403067"/>
                  <a:pt x="6846127" y="400848"/>
                  <a:pt x="6817863" y="400848"/>
                </a:cubicBezTo>
                <a:close/>
                <a:moveTo>
                  <a:pt x="6435644" y="400848"/>
                </a:moveTo>
                <a:lnTo>
                  <a:pt x="6435644" y="636992"/>
                </a:lnTo>
                <a:cubicBezTo>
                  <a:pt x="6435644" y="682019"/>
                  <a:pt x="6436466" y="711557"/>
                  <a:pt x="6438109" y="725607"/>
                </a:cubicBezTo>
                <a:cubicBezTo>
                  <a:pt x="6439752" y="739658"/>
                  <a:pt x="6445093" y="753010"/>
                  <a:pt x="6454131" y="765663"/>
                </a:cubicBezTo>
                <a:cubicBezTo>
                  <a:pt x="6463169" y="778317"/>
                  <a:pt x="6476809" y="788587"/>
                  <a:pt x="6495050" y="796475"/>
                </a:cubicBezTo>
                <a:cubicBezTo>
                  <a:pt x="6513290" y="804363"/>
                  <a:pt x="6534325" y="808307"/>
                  <a:pt x="6558153" y="808307"/>
                </a:cubicBezTo>
                <a:cubicBezTo>
                  <a:pt x="6579680" y="808307"/>
                  <a:pt x="6598373" y="804979"/>
                  <a:pt x="6614231" y="798324"/>
                </a:cubicBezTo>
                <a:cubicBezTo>
                  <a:pt x="6630089" y="791669"/>
                  <a:pt x="6642866" y="781891"/>
                  <a:pt x="6652561" y="768991"/>
                </a:cubicBezTo>
                <a:cubicBezTo>
                  <a:pt x="6662257" y="756091"/>
                  <a:pt x="6668090" y="743520"/>
                  <a:pt x="6670062" y="731277"/>
                </a:cubicBezTo>
                <a:cubicBezTo>
                  <a:pt x="6672034" y="719034"/>
                  <a:pt x="6673020" y="697794"/>
                  <a:pt x="6673020" y="667558"/>
                </a:cubicBezTo>
                <a:lnTo>
                  <a:pt x="6673020" y="400848"/>
                </a:lnTo>
                <a:lnTo>
                  <a:pt x="6569245" y="400848"/>
                </a:lnTo>
                <a:lnTo>
                  <a:pt x="6569245" y="694919"/>
                </a:lnTo>
                <a:cubicBezTo>
                  <a:pt x="6569245" y="714803"/>
                  <a:pt x="6568300" y="727415"/>
                  <a:pt x="6566410" y="732756"/>
                </a:cubicBezTo>
                <a:cubicBezTo>
                  <a:pt x="6564521" y="738097"/>
                  <a:pt x="6560289" y="740767"/>
                  <a:pt x="6553716" y="740767"/>
                </a:cubicBezTo>
                <a:cubicBezTo>
                  <a:pt x="6547964" y="740767"/>
                  <a:pt x="6544144" y="738343"/>
                  <a:pt x="6542254" y="733495"/>
                </a:cubicBezTo>
                <a:cubicBezTo>
                  <a:pt x="6540364" y="728648"/>
                  <a:pt x="6539419" y="717514"/>
                  <a:pt x="6539419" y="700095"/>
                </a:cubicBezTo>
                <a:lnTo>
                  <a:pt x="6539419" y="400848"/>
                </a:lnTo>
                <a:close/>
                <a:moveTo>
                  <a:pt x="6190775" y="400848"/>
                </a:moveTo>
                <a:lnTo>
                  <a:pt x="6190775" y="480713"/>
                </a:lnTo>
                <a:lnTo>
                  <a:pt x="6252153" y="480713"/>
                </a:lnTo>
                <a:lnTo>
                  <a:pt x="6252153" y="799926"/>
                </a:lnTo>
                <a:lnTo>
                  <a:pt x="6355928" y="799926"/>
                </a:lnTo>
                <a:lnTo>
                  <a:pt x="6355928" y="480713"/>
                </a:lnTo>
                <a:lnTo>
                  <a:pt x="6417552" y="480713"/>
                </a:lnTo>
                <a:lnTo>
                  <a:pt x="6417552" y="400848"/>
                </a:lnTo>
                <a:close/>
                <a:moveTo>
                  <a:pt x="6008498" y="400848"/>
                </a:moveTo>
                <a:lnTo>
                  <a:pt x="6008498" y="799926"/>
                </a:lnTo>
                <a:lnTo>
                  <a:pt x="6188440" y="799926"/>
                </a:lnTo>
                <a:lnTo>
                  <a:pt x="6188440" y="720061"/>
                </a:lnTo>
                <a:lnTo>
                  <a:pt x="6112273" y="720061"/>
                </a:lnTo>
                <a:lnTo>
                  <a:pt x="6112273" y="632308"/>
                </a:lnTo>
                <a:lnTo>
                  <a:pt x="6177102" y="632308"/>
                </a:lnTo>
                <a:lnTo>
                  <a:pt x="6177102" y="556387"/>
                </a:lnTo>
                <a:lnTo>
                  <a:pt x="6112273" y="556387"/>
                </a:lnTo>
                <a:lnTo>
                  <a:pt x="6112273" y="480713"/>
                </a:lnTo>
                <a:lnTo>
                  <a:pt x="6181539" y="480713"/>
                </a:lnTo>
                <a:lnTo>
                  <a:pt x="6181539" y="400848"/>
                </a:lnTo>
                <a:close/>
                <a:moveTo>
                  <a:pt x="5456048" y="400848"/>
                </a:moveTo>
                <a:lnTo>
                  <a:pt x="5456048" y="799926"/>
                </a:lnTo>
                <a:lnTo>
                  <a:pt x="5622926" y="799926"/>
                </a:lnTo>
                <a:lnTo>
                  <a:pt x="5622926" y="720061"/>
                </a:lnTo>
                <a:lnTo>
                  <a:pt x="5559823" y="720061"/>
                </a:lnTo>
                <a:lnTo>
                  <a:pt x="5559823" y="400848"/>
                </a:lnTo>
                <a:close/>
                <a:moveTo>
                  <a:pt x="5228267" y="400848"/>
                </a:moveTo>
                <a:lnTo>
                  <a:pt x="5175332" y="799926"/>
                </a:lnTo>
                <a:lnTo>
                  <a:pt x="5282620" y="799926"/>
                </a:lnTo>
                <a:lnTo>
                  <a:pt x="5288859" y="728196"/>
                </a:lnTo>
                <a:lnTo>
                  <a:pt x="5325980" y="728196"/>
                </a:lnTo>
                <a:lnTo>
                  <a:pt x="5331550" y="799926"/>
                </a:lnTo>
                <a:lnTo>
                  <a:pt x="5437605" y="799926"/>
                </a:lnTo>
                <a:lnTo>
                  <a:pt x="5378261" y="400848"/>
                </a:lnTo>
                <a:close/>
                <a:moveTo>
                  <a:pt x="5055998" y="400848"/>
                </a:moveTo>
                <a:lnTo>
                  <a:pt x="5055998" y="799926"/>
                </a:lnTo>
                <a:lnTo>
                  <a:pt x="5159773" y="799926"/>
                </a:lnTo>
                <a:lnTo>
                  <a:pt x="5159773" y="400848"/>
                </a:lnTo>
                <a:close/>
                <a:moveTo>
                  <a:pt x="4809650" y="400848"/>
                </a:moveTo>
                <a:lnTo>
                  <a:pt x="4809650" y="480713"/>
                </a:lnTo>
                <a:lnTo>
                  <a:pt x="4871028" y="480713"/>
                </a:lnTo>
                <a:lnTo>
                  <a:pt x="4871028" y="799926"/>
                </a:lnTo>
                <a:lnTo>
                  <a:pt x="4974803" y="799926"/>
                </a:lnTo>
                <a:lnTo>
                  <a:pt x="4974803" y="480713"/>
                </a:lnTo>
                <a:lnTo>
                  <a:pt x="5036427" y="480713"/>
                </a:lnTo>
                <a:lnTo>
                  <a:pt x="5036427" y="400848"/>
                </a:lnTo>
                <a:close/>
                <a:moveTo>
                  <a:pt x="4684523" y="400848"/>
                </a:moveTo>
                <a:lnTo>
                  <a:pt x="4684523" y="799926"/>
                </a:lnTo>
                <a:lnTo>
                  <a:pt x="4788298" y="799926"/>
                </a:lnTo>
                <a:lnTo>
                  <a:pt x="4788298" y="400848"/>
                </a:lnTo>
                <a:close/>
                <a:moveTo>
                  <a:pt x="4408298" y="400848"/>
                </a:moveTo>
                <a:lnTo>
                  <a:pt x="4408298" y="799926"/>
                </a:lnTo>
                <a:lnTo>
                  <a:pt x="4495065" y="799926"/>
                </a:lnTo>
                <a:lnTo>
                  <a:pt x="4495065" y="618505"/>
                </a:lnTo>
                <a:lnTo>
                  <a:pt x="4549047" y="799926"/>
                </a:lnTo>
                <a:lnTo>
                  <a:pt x="4640005" y="799926"/>
                </a:lnTo>
                <a:lnTo>
                  <a:pt x="4640005" y="400848"/>
                </a:lnTo>
                <a:lnTo>
                  <a:pt x="4553238" y="400848"/>
                </a:lnTo>
                <a:lnTo>
                  <a:pt x="4553238" y="580544"/>
                </a:lnTo>
                <a:lnTo>
                  <a:pt x="4495065" y="400848"/>
                </a:lnTo>
                <a:close/>
                <a:moveTo>
                  <a:pt x="4265423" y="400848"/>
                </a:moveTo>
                <a:lnTo>
                  <a:pt x="4265423" y="799926"/>
                </a:lnTo>
                <a:lnTo>
                  <a:pt x="4369198" y="799926"/>
                </a:lnTo>
                <a:lnTo>
                  <a:pt x="4369198" y="400848"/>
                </a:lnTo>
                <a:close/>
                <a:moveTo>
                  <a:pt x="5855344" y="392467"/>
                </a:moveTo>
                <a:cubicBezTo>
                  <a:pt x="5830695" y="392467"/>
                  <a:pt x="5809660" y="396452"/>
                  <a:pt x="5792241" y="404422"/>
                </a:cubicBezTo>
                <a:cubicBezTo>
                  <a:pt x="5774822" y="412392"/>
                  <a:pt x="5762210" y="423444"/>
                  <a:pt x="5754404" y="437576"/>
                </a:cubicBezTo>
                <a:cubicBezTo>
                  <a:pt x="5746598" y="451709"/>
                  <a:pt x="5742695" y="474058"/>
                  <a:pt x="5742695" y="504623"/>
                </a:cubicBezTo>
                <a:cubicBezTo>
                  <a:pt x="5742695" y="525822"/>
                  <a:pt x="5745448" y="543241"/>
                  <a:pt x="5750953" y="556881"/>
                </a:cubicBezTo>
                <a:cubicBezTo>
                  <a:pt x="5756458" y="570520"/>
                  <a:pt x="5763401" y="581202"/>
                  <a:pt x="5771782" y="588925"/>
                </a:cubicBezTo>
                <a:cubicBezTo>
                  <a:pt x="5780163" y="596649"/>
                  <a:pt x="5797253" y="609056"/>
                  <a:pt x="5823053" y="626146"/>
                </a:cubicBezTo>
                <a:cubicBezTo>
                  <a:pt x="5848853" y="643072"/>
                  <a:pt x="5865040" y="655151"/>
                  <a:pt x="5871613" y="662381"/>
                </a:cubicBezTo>
                <a:cubicBezTo>
                  <a:pt x="5878022" y="669612"/>
                  <a:pt x="5881226" y="684977"/>
                  <a:pt x="5881226" y="708476"/>
                </a:cubicBezTo>
                <a:cubicBezTo>
                  <a:pt x="5881226" y="719157"/>
                  <a:pt x="5879542" y="727210"/>
                  <a:pt x="5876173" y="732633"/>
                </a:cubicBezTo>
                <a:cubicBezTo>
                  <a:pt x="5872805" y="738056"/>
                  <a:pt x="5867669" y="740767"/>
                  <a:pt x="5860767" y="740767"/>
                </a:cubicBezTo>
                <a:cubicBezTo>
                  <a:pt x="5853865" y="740767"/>
                  <a:pt x="5849059" y="738631"/>
                  <a:pt x="5846347" y="734358"/>
                </a:cubicBezTo>
                <a:cubicBezTo>
                  <a:pt x="5843636" y="730085"/>
                  <a:pt x="5842280" y="720472"/>
                  <a:pt x="5842280" y="705518"/>
                </a:cubicBezTo>
                <a:lnTo>
                  <a:pt x="5842280" y="656958"/>
                </a:lnTo>
                <a:lnTo>
                  <a:pt x="5745900" y="656958"/>
                </a:lnTo>
                <a:lnTo>
                  <a:pt x="5745900" y="683087"/>
                </a:lnTo>
                <a:cubicBezTo>
                  <a:pt x="5745900" y="712995"/>
                  <a:pt x="5748940" y="736084"/>
                  <a:pt x="5755020" y="752352"/>
                </a:cubicBezTo>
                <a:cubicBezTo>
                  <a:pt x="5761101" y="768621"/>
                  <a:pt x="5773959" y="782014"/>
                  <a:pt x="5793597" y="792531"/>
                </a:cubicBezTo>
                <a:cubicBezTo>
                  <a:pt x="5813235" y="803048"/>
                  <a:pt x="5836939" y="808307"/>
                  <a:pt x="5864711" y="808307"/>
                </a:cubicBezTo>
                <a:cubicBezTo>
                  <a:pt x="5890018" y="808307"/>
                  <a:pt x="5912203" y="803747"/>
                  <a:pt x="5931265" y="794626"/>
                </a:cubicBezTo>
                <a:cubicBezTo>
                  <a:pt x="5950328" y="785506"/>
                  <a:pt x="5963187" y="774208"/>
                  <a:pt x="5969842" y="760733"/>
                </a:cubicBezTo>
                <a:cubicBezTo>
                  <a:pt x="5976497" y="747258"/>
                  <a:pt x="5979825" y="726306"/>
                  <a:pt x="5979825" y="697877"/>
                </a:cubicBezTo>
                <a:cubicBezTo>
                  <a:pt x="5979825" y="658766"/>
                  <a:pt x="5973827" y="630419"/>
                  <a:pt x="5961831" y="612835"/>
                </a:cubicBezTo>
                <a:cubicBezTo>
                  <a:pt x="5949835" y="595252"/>
                  <a:pt x="5920739" y="572751"/>
                  <a:pt x="5874544" y="545334"/>
                </a:cubicBezTo>
                <a:cubicBezTo>
                  <a:pt x="5858435" y="535810"/>
                  <a:pt x="5848660" y="527677"/>
                  <a:pt x="5845219" y="520934"/>
                </a:cubicBezTo>
                <a:cubicBezTo>
                  <a:pt x="5841616" y="514192"/>
                  <a:pt x="5839815" y="504161"/>
                  <a:pt x="5839815" y="490842"/>
                </a:cubicBezTo>
                <a:cubicBezTo>
                  <a:pt x="5839815" y="480482"/>
                  <a:pt x="5841417" y="472753"/>
                  <a:pt x="5844622" y="467654"/>
                </a:cubicBezTo>
                <a:cubicBezTo>
                  <a:pt x="5847826" y="462556"/>
                  <a:pt x="5852551" y="460007"/>
                  <a:pt x="5858795" y="460007"/>
                </a:cubicBezTo>
                <a:cubicBezTo>
                  <a:pt x="5864547" y="460007"/>
                  <a:pt x="5868655" y="461897"/>
                  <a:pt x="5871120" y="465677"/>
                </a:cubicBezTo>
                <a:cubicBezTo>
                  <a:pt x="5873585" y="469456"/>
                  <a:pt x="5874818" y="478248"/>
                  <a:pt x="5874818" y="492052"/>
                </a:cubicBezTo>
                <a:lnTo>
                  <a:pt x="5874818" y="521631"/>
                </a:lnTo>
                <a:lnTo>
                  <a:pt x="5971198" y="521631"/>
                </a:lnTo>
                <a:lnTo>
                  <a:pt x="5971198" y="505856"/>
                </a:lnTo>
                <a:cubicBezTo>
                  <a:pt x="5971198" y="474140"/>
                  <a:pt x="5968117" y="451667"/>
                  <a:pt x="5961954" y="438439"/>
                </a:cubicBezTo>
                <a:cubicBezTo>
                  <a:pt x="5955792" y="425210"/>
                  <a:pt x="5943220" y="414241"/>
                  <a:pt x="5924240" y="405532"/>
                </a:cubicBezTo>
                <a:cubicBezTo>
                  <a:pt x="5905260" y="396822"/>
                  <a:pt x="5882295" y="392467"/>
                  <a:pt x="5855344" y="392467"/>
                </a:cubicBezTo>
                <a:close/>
                <a:moveTo>
                  <a:pt x="988311" y="0"/>
                </a:moveTo>
                <a:lnTo>
                  <a:pt x="10109180" y="0"/>
                </a:lnTo>
                <a:cubicBezTo>
                  <a:pt x="10655009" y="0"/>
                  <a:pt x="11097491" y="442482"/>
                  <a:pt x="11097491" y="988311"/>
                </a:cubicBezTo>
                <a:lnTo>
                  <a:pt x="11097491" y="4941434"/>
                </a:lnTo>
                <a:cubicBezTo>
                  <a:pt x="11097491" y="5487263"/>
                  <a:pt x="10655009" y="5929745"/>
                  <a:pt x="10109180" y="5929745"/>
                </a:cubicBezTo>
                <a:lnTo>
                  <a:pt x="988311" y="5929745"/>
                </a:lnTo>
                <a:cubicBezTo>
                  <a:pt x="442482" y="5929745"/>
                  <a:pt x="0" y="5487263"/>
                  <a:pt x="0" y="4941434"/>
                </a:cubicBezTo>
                <a:lnTo>
                  <a:pt x="0" y="988311"/>
                </a:lnTo>
                <a:cubicBezTo>
                  <a:pt x="0" y="442482"/>
                  <a:pt x="442482" y="0"/>
                  <a:pt x="988311" y="0"/>
                </a:cubicBezTo>
                <a:close/>
              </a:path>
            </a:pathLst>
          </a:custGeom>
          <a:solidFill>
            <a:schemeClr val="bg2">
              <a:lumMod val="10000"/>
              <a:alpha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4000">
                <a:latin typeface="Impact" panose="020B0806030902050204" pitchFamily="34" charset="0"/>
              </a:defRPr>
            </a:lvl1pPr>
          </a:lstStyle>
          <a:p>
            <a:endParaRPr lang="en-IN" dirty="0"/>
          </a:p>
        </p:txBody>
      </p:sp>
      <p:sp>
        <p:nvSpPr>
          <p:cNvPr id="7" name="TextBox 6">
            <a:extLst>
              <a:ext uri="{FF2B5EF4-FFF2-40B4-BE49-F238E27FC236}">
                <a16:creationId xmlns:a16="http://schemas.microsoft.com/office/drawing/2014/main" id="{6D993663-9681-D6FD-BBF0-38F5F71C5F65}"/>
              </a:ext>
            </a:extLst>
          </p:cNvPr>
          <p:cNvSpPr txBox="1"/>
          <p:nvPr/>
        </p:nvSpPr>
        <p:spPr>
          <a:xfrm>
            <a:off x="1163782" y="1648691"/>
            <a:ext cx="9753600" cy="4708981"/>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Initially, we are connecting the hardware components together (i.e., ESP8266, RFID readers and the tags). </a:t>
            </a:r>
          </a:p>
          <a:p>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ESP8266 </a:t>
            </a:r>
            <a:r>
              <a:rPr lang="en-US" sz="2000" dirty="0" err="1">
                <a:solidFill>
                  <a:schemeClr val="bg1"/>
                </a:solidFill>
                <a:latin typeface="Times New Roman" panose="02020603050405020304" pitchFamily="18" charset="0"/>
                <a:cs typeface="Times New Roman" panose="02020603050405020304" pitchFamily="18" charset="0"/>
              </a:rPr>
              <a:t>NodeMCU</a:t>
            </a:r>
            <a:r>
              <a:rPr lang="en-US" sz="2000" dirty="0">
                <a:solidFill>
                  <a:schemeClr val="bg1"/>
                </a:solidFill>
                <a:latin typeface="Times New Roman" panose="02020603050405020304" pitchFamily="18" charset="0"/>
                <a:cs typeface="Times New Roman" panose="02020603050405020304" pitchFamily="18" charset="0"/>
              </a:rPr>
              <a:t> Connections:</a:t>
            </a:r>
          </a:p>
          <a:p>
            <a:pPr marL="800100" lvl="1" indent="-34290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ESP8266 </a:t>
            </a:r>
            <a:r>
              <a:rPr lang="en-US" sz="2000" dirty="0" err="1">
                <a:solidFill>
                  <a:schemeClr val="bg1"/>
                </a:solidFill>
                <a:latin typeface="Times New Roman" panose="02020603050405020304" pitchFamily="18" charset="0"/>
                <a:cs typeface="Times New Roman" panose="02020603050405020304" pitchFamily="18" charset="0"/>
              </a:rPr>
              <a:t>NodeMCU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  Power Supply</a:t>
            </a:r>
          </a:p>
          <a:p>
            <a:pPr marL="342900" indent="-342900">
              <a:buFont typeface="Wingdings" panose="05000000000000000000" pitchFamily="2" charset="2"/>
              <a:buChar char="Ø"/>
            </a:pPr>
            <a:endPar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endParaRPr>
          </a:p>
          <a:p>
            <a:pPr marL="342900" indent="-34290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RFID MRFC522 Entry Gate Connections: </a:t>
            </a:r>
          </a:p>
          <a:p>
            <a:pPr marL="800100" lvl="1" indent="-34290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RFID MRFC522 (Entry)    </a:t>
            </a:r>
            <a:r>
              <a:rPr lang="en-US" sz="2000" dirty="0">
                <a:solidFill>
                  <a:schemeClr val="bg1"/>
                </a:solidFill>
                <a:latin typeface="Times New Roman" panose="02020603050405020304" pitchFamily="18" charset="0"/>
                <a:cs typeface="Times New Roman" panose="02020603050405020304" pitchFamily="18" charset="0"/>
              </a:rPr>
              <a:t>ESP8266 </a:t>
            </a:r>
            <a:r>
              <a:rPr lang="en-US" sz="2000" dirty="0" err="1">
                <a:solidFill>
                  <a:schemeClr val="bg1"/>
                </a:solidFill>
                <a:latin typeface="Times New Roman" panose="02020603050405020304" pitchFamily="18" charset="0"/>
                <a:cs typeface="Times New Roman" panose="02020603050405020304" pitchFamily="18" charset="0"/>
              </a:rPr>
              <a:t>NodeMCU</a:t>
            </a:r>
            <a:r>
              <a:rPr lang="en-US" sz="2000" dirty="0">
                <a:solidFill>
                  <a:schemeClr val="bg1"/>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RFID MRFC522 Exit Gate Connections:</a:t>
            </a:r>
          </a:p>
          <a:p>
            <a:pPr marL="800100" lvl="1" indent="-34290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RFID MRFC522 (Exit)    </a:t>
            </a:r>
            <a:r>
              <a:rPr lang="en-US" sz="2000" dirty="0">
                <a:solidFill>
                  <a:schemeClr val="bg1"/>
                </a:solidFill>
                <a:latin typeface="Times New Roman" panose="02020603050405020304" pitchFamily="18" charset="0"/>
                <a:cs typeface="Times New Roman" panose="02020603050405020304" pitchFamily="18" charset="0"/>
              </a:rPr>
              <a:t>ESP8266 </a:t>
            </a:r>
            <a:r>
              <a:rPr lang="en-US" sz="2000" dirty="0" err="1">
                <a:solidFill>
                  <a:schemeClr val="bg1"/>
                </a:solidFill>
                <a:latin typeface="Times New Roman" panose="02020603050405020304" pitchFamily="18" charset="0"/>
                <a:cs typeface="Times New Roman" panose="02020603050405020304" pitchFamily="18" charset="0"/>
              </a:rPr>
              <a:t>NodeMCU</a:t>
            </a:r>
            <a:endParaRPr lang="en-US" sz="2000" dirty="0">
              <a:solidFill>
                <a:schemeClr val="bg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OLED Display Connections:</a:t>
            </a:r>
          </a:p>
          <a:p>
            <a:pPr marL="800100" lvl="1" indent="-34290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OLED SSD1306 </a:t>
            </a:r>
            <a:r>
              <a:rPr lang="en-US" sz="20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  </a:t>
            </a:r>
            <a:r>
              <a:rPr lang="en-US" sz="2000" dirty="0">
                <a:solidFill>
                  <a:schemeClr val="bg1"/>
                </a:solidFill>
                <a:latin typeface="Times New Roman" panose="02020603050405020304" pitchFamily="18" charset="0"/>
                <a:cs typeface="Times New Roman" panose="02020603050405020304" pitchFamily="18" charset="0"/>
              </a:rPr>
              <a:t>ESP8266 </a:t>
            </a:r>
            <a:r>
              <a:rPr lang="en-US" sz="2000" dirty="0" err="1">
                <a:solidFill>
                  <a:schemeClr val="bg1"/>
                </a:solidFill>
                <a:latin typeface="Times New Roman" panose="02020603050405020304" pitchFamily="18" charset="0"/>
                <a:cs typeface="Times New Roman" panose="02020603050405020304" pitchFamily="18" charset="0"/>
              </a:rPr>
              <a:t>NodeMCU</a:t>
            </a:r>
            <a:endParaRPr lang="en-US" sz="2000" dirty="0">
              <a:solidFill>
                <a:schemeClr val="bg1"/>
              </a:solidFill>
              <a:latin typeface="Times New Roman" panose="02020603050405020304" pitchFamily="18" charset="0"/>
              <a:cs typeface="Times New Roman" panose="02020603050405020304" pitchFamily="18" charset="0"/>
            </a:endParaRPr>
          </a:p>
          <a:p>
            <a:pPr lvl="1"/>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43901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16B4992-A7E5-E6E3-15C0-74ED9B040C58}"/>
              </a:ext>
            </a:extLst>
          </p:cNvPr>
          <p:cNvSpPr txBox="1"/>
          <p:nvPr/>
        </p:nvSpPr>
        <p:spPr>
          <a:xfrm>
            <a:off x="603115" y="564203"/>
            <a:ext cx="10992254" cy="5758775"/>
          </a:xfrm>
          <a:custGeom>
            <a:avLst/>
            <a:gdLst/>
            <a:ahLst/>
            <a:cxnLst/>
            <a:rect l="l" t="t" r="r" b="b"/>
            <a:pathLst>
              <a:path w="10992254" h="5758775">
                <a:moveTo>
                  <a:pt x="6892912" y="571194"/>
                </a:moveTo>
                <a:cubicBezTo>
                  <a:pt x="6898199" y="637738"/>
                  <a:pt x="6903468" y="693611"/>
                  <a:pt x="6908719" y="738812"/>
                </a:cubicBezTo>
                <a:lnTo>
                  <a:pt x="6872996" y="738812"/>
                </a:lnTo>
                <a:cubicBezTo>
                  <a:pt x="6875702" y="703484"/>
                  <a:pt x="6882341" y="647611"/>
                  <a:pt x="6892912" y="571194"/>
                </a:cubicBezTo>
                <a:close/>
                <a:moveTo>
                  <a:pt x="6083287" y="571194"/>
                </a:moveTo>
                <a:cubicBezTo>
                  <a:pt x="6088574" y="637738"/>
                  <a:pt x="6093843" y="693611"/>
                  <a:pt x="6099094" y="738812"/>
                </a:cubicBezTo>
                <a:lnTo>
                  <a:pt x="6063371" y="738812"/>
                </a:lnTo>
                <a:cubicBezTo>
                  <a:pt x="6066077" y="703484"/>
                  <a:pt x="6072716" y="647611"/>
                  <a:pt x="6083287" y="571194"/>
                </a:cubicBezTo>
                <a:close/>
                <a:moveTo>
                  <a:pt x="6611881" y="550489"/>
                </a:moveTo>
                <a:cubicBezTo>
                  <a:pt x="6623876" y="550489"/>
                  <a:pt x="6632134" y="552461"/>
                  <a:pt x="6636654" y="556405"/>
                </a:cubicBezTo>
                <a:cubicBezTo>
                  <a:pt x="6641173" y="560349"/>
                  <a:pt x="6643432" y="568647"/>
                  <a:pt x="6643432" y="581301"/>
                </a:cubicBezTo>
                <a:lnTo>
                  <a:pt x="6643432" y="603239"/>
                </a:lnTo>
                <a:cubicBezTo>
                  <a:pt x="6643432" y="620822"/>
                  <a:pt x="6641091" y="631216"/>
                  <a:pt x="6636407" y="634421"/>
                </a:cubicBezTo>
                <a:cubicBezTo>
                  <a:pt x="6631724" y="637625"/>
                  <a:pt x="6623548" y="639228"/>
                  <a:pt x="6611881" y="639228"/>
                </a:cubicBezTo>
                <a:close/>
                <a:moveTo>
                  <a:pt x="5659380" y="550489"/>
                </a:moveTo>
                <a:cubicBezTo>
                  <a:pt x="5670719" y="550489"/>
                  <a:pt x="5678443" y="551680"/>
                  <a:pt x="5682551" y="554063"/>
                </a:cubicBezTo>
                <a:cubicBezTo>
                  <a:pt x="5686660" y="556446"/>
                  <a:pt x="5689289" y="560184"/>
                  <a:pt x="5690439" y="565279"/>
                </a:cubicBezTo>
                <a:cubicBezTo>
                  <a:pt x="5691589" y="570373"/>
                  <a:pt x="5692164" y="581958"/>
                  <a:pt x="5692164" y="600035"/>
                </a:cubicBezTo>
                <a:lnTo>
                  <a:pt x="5692164" y="755081"/>
                </a:lnTo>
                <a:cubicBezTo>
                  <a:pt x="5692164" y="781703"/>
                  <a:pt x="5690439" y="798012"/>
                  <a:pt x="5686988" y="804010"/>
                </a:cubicBezTo>
                <a:cubicBezTo>
                  <a:pt x="5683537" y="810009"/>
                  <a:pt x="5674335" y="813008"/>
                  <a:pt x="5659380" y="813008"/>
                </a:cubicBezTo>
                <a:close/>
                <a:moveTo>
                  <a:pt x="4354456" y="550489"/>
                </a:moveTo>
                <a:cubicBezTo>
                  <a:pt x="4366452" y="550489"/>
                  <a:pt x="4374709" y="552461"/>
                  <a:pt x="4379228" y="556405"/>
                </a:cubicBezTo>
                <a:cubicBezTo>
                  <a:pt x="4383747" y="560349"/>
                  <a:pt x="4386007" y="568647"/>
                  <a:pt x="4386007" y="581301"/>
                </a:cubicBezTo>
                <a:lnTo>
                  <a:pt x="4386007" y="603239"/>
                </a:lnTo>
                <a:cubicBezTo>
                  <a:pt x="4386007" y="620822"/>
                  <a:pt x="4383665" y="631216"/>
                  <a:pt x="4378982" y="634421"/>
                </a:cubicBezTo>
                <a:cubicBezTo>
                  <a:pt x="4374299" y="637625"/>
                  <a:pt x="4366123" y="639228"/>
                  <a:pt x="4354456" y="639228"/>
                </a:cubicBezTo>
                <a:close/>
                <a:moveTo>
                  <a:pt x="7041506" y="482209"/>
                </a:moveTo>
                <a:lnTo>
                  <a:pt x="7041506" y="881287"/>
                </a:lnTo>
                <a:lnTo>
                  <a:pt x="7132216" y="881287"/>
                </a:lnTo>
                <a:lnTo>
                  <a:pt x="7132340" y="618029"/>
                </a:lnTo>
                <a:lnTo>
                  <a:pt x="7170423" y="881287"/>
                </a:lnTo>
                <a:lnTo>
                  <a:pt x="7234759" y="881287"/>
                </a:lnTo>
                <a:lnTo>
                  <a:pt x="7270871" y="611866"/>
                </a:lnTo>
                <a:lnTo>
                  <a:pt x="7270994" y="881287"/>
                </a:lnTo>
                <a:lnTo>
                  <a:pt x="7361705" y="881287"/>
                </a:lnTo>
                <a:lnTo>
                  <a:pt x="7361705" y="482209"/>
                </a:lnTo>
                <a:lnTo>
                  <a:pt x="7226686" y="482209"/>
                </a:lnTo>
                <a:lnTo>
                  <a:pt x="7202838" y="668561"/>
                </a:lnTo>
                <a:lnTo>
                  <a:pt x="7188101" y="567050"/>
                </a:lnTo>
                <a:cubicBezTo>
                  <a:pt x="7183873" y="534482"/>
                  <a:pt x="7179767" y="506202"/>
                  <a:pt x="7175785" y="482209"/>
                </a:cubicBezTo>
                <a:close/>
                <a:moveTo>
                  <a:pt x="6813725" y="482209"/>
                </a:moveTo>
                <a:lnTo>
                  <a:pt x="6760790" y="881287"/>
                </a:lnTo>
                <a:lnTo>
                  <a:pt x="6868078" y="881287"/>
                </a:lnTo>
                <a:lnTo>
                  <a:pt x="6874317" y="809557"/>
                </a:lnTo>
                <a:lnTo>
                  <a:pt x="6911438" y="809557"/>
                </a:lnTo>
                <a:lnTo>
                  <a:pt x="6917007" y="881287"/>
                </a:lnTo>
                <a:lnTo>
                  <a:pt x="7023063" y="881287"/>
                </a:lnTo>
                <a:lnTo>
                  <a:pt x="6963719" y="482209"/>
                </a:lnTo>
                <a:close/>
                <a:moveTo>
                  <a:pt x="6508106" y="482209"/>
                </a:moveTo>
                <a:lnTo>
                  <a:pt x="6508106" y="881287"/>
                </a:lnTo>
                <a:lnTo>
                  <a:pt x="6611881" y="881287"/>
                </a:lnTo>
                <a:lnTo>
                  <a:pt x="6611881" y="701345"/>
                </a:lnTo>
                <a:cubicBezTo>
                  <a:pt x="6626177" y="701345"/>
                  <a:pt x="6635010" y="703892"/>
                  <a:pt x="6638379" y="708986"/>
                </a:cubicBezTo>
                <a:cubicBezTo>
                  <a:pt x="6641747" y="714080"/>
                  <a:pt x="6643432" y="727309"/>
                  <a:pt x="6643432" y="748672"/>
                </a:cubicBezTo>
                <a:lnTo>
                  <a:pt x="6643432" y="881287"/>
                </a:lnTo>
                <a:lnTo>
                  <a:pt x="6739812" y="881287"/>
                </a:lnTo>
                <a:lnTo>
                  <a:pt x="6739812" y="776033"/>
                </a:lnTo>
                <a:cubicBezTo>
                  <a:pt x="6739812" y="743824"/>
                  <a:pt x="6738950" y="724145"/>
                  <a:pt x="6737224" y="716997"/>
                </a:cubicBezTo>
                <a:cubicBezTo>
                  <a:pt x="6735499" y="709849"/>
                  <a:pt x="6731102" y="702002"/>
                  <a:pt x="6724037" y="693457"/>
                </a:cubicBezTo>
                <a:cubicBezTo>
                  <a:pt x="6716970" y="684912"/>
                  <a:pt x="6703166" y="678092"/>
                  <a:pt x="6682625" y="672997"/>
                </a:cubicBezTo>
                <a:cubicBezTo>
                  <a:pt x="6705303" y="670861"/>
                  <a:pt x="6720503" y="664452"/>
                  <a:pt x="6728227" y="653771"/>
                </a:cubicBezTo>
                <a:cubicBezTo>
                  <a:pt x="6735950" y="643089"/>
                  <a:pt x="6739812" y="622219"/>
                  <a:pt x="6739812" y="591161"/>
                </a:cubicBezTo>
                <a:cubicBezTo>
                  <a:pt x="6739812" y="557144"/>
                  <a:pt x="6734348" y="532371"/>
                  <a:pt x="6723420" y="516842"/>
                </a:cubicBezTo>
                <a:cubicBezTo>
                  <a:pt x="6712492" y="501313"/>
                  <a:pt x="6698360" y="491658"/>
                  <a:pt x="6681023" y="487879"/>
                </a:cubicBezTo>
                <a:cubicBezTo>
                  <a:pt x="6663686" y="484099"/>
                  <a:pt x="6630532" y="482209"/>
                  <a:pt x="6581562" y="482209"/>
                </a:cubicBezTo>
                <a:close/>
                <a:moveTo>
                  <a:pt x="6004100" y="482209"/>
                </a:moveTo>
                <a:lnTo>
                  <a:pt x="5951165" y="881287"/>
                </a:lnTo>
                <a:lnTo>
                  <a:pt x="6058453" y="881287"/>
                </a:lnTo>
                <a:lnTo>
                  <a:pt x="6064692" y="809557"/>
                </a:lnTo>
                <a:lnTo>
                  <a:pt x="6101813" y="809557"/>
                </a:lnTo>
                <a:lnTo>
                  <a:pt x="6107382" y="881287"/>
                </a:lnTo>
                <a:lnTo>
                  <a:pt x="6213438" y="881287"/>
                </a:lnTo>
                <a:lnTo>
                  <a:pt x="6154094" y="482209"/>
                </a:lnTo>
                <a:close/>
                <a:moveTo>
                  <a:pt x="5831830" y="482209"/>
                </a:moveTo>
                <a:lnTo>
                  <a:pt x="5831830" y="881287"/>
                </a:lnTo>
                <a:lnTo>
                  <a:pt x="5935605" y="881287"/>
                </a:lnTo>
                <a:lnTo>
                  <a:pt x="5935605" y="482209"/>
                </a:lnTo>
                <a:close/>
                <a:moveTo>
                  <a:pt x="5555605" y="482209"/>
                </a:moveTo>
                <a:lnTo>
                  <a:pt x="5555605" y="881287"/>
                </a:lnTo>
                <a:lnTo>
                  <a:pt x="5686495" y="881287"/>
                </a:lnTo>
                <a:cubicBezTo>
                  <a:pt x="5711309" y="881287"/>
                  <a:pt x="5729878" y="879931"/>
                  <a:pt x="5742203" y="877220"/>
                </a:cubicBezTo>
                <a:cubicBezTo>
                  <a:pt x="5754528" y="874508"/>
                  <a:pt x="5764881" y="869743"/>
                  <a:pt x="5773262" y="862923"/>
                </a:cubicBezTo>
                <a:cubicBezTo>
                  <a:pt x="5781643" y="856103"/>
                  <a:pt x="5787518" y="846654"/>
                  <a:pt x="5790886" y="834576"/>
                </a:cubicBezTo>
                <a:cubicBezTo>
                  <a:pt x="5794255" y="822498"/>
                  <a:pt x="5795940" y="798546"/>
                  <a:pt x="5795940" y="762722"/>
                </a:cubicBezTo>
                <a:lnTo>
                  <a:pt x="5795940" y="622959"/>
                </a:lnTo>
                <a:cubicBezTo>
                  <a:pt x="5795940" y="585163"/>
                  <a:pt x="5794789" y="559814"/>
                  <a:pt x="5792489" y="546914"/>
                </a:cubicBezTo>
                <a:cubicBezTo>
                  <a:pt x="5790188" y="534015"/>
                  <a:pt x="5784436" y="522306"/>
                  <a:pt x="5775234" y="511789"/>
                </a:cubicBezTo>
                <a:cubicBezTo>
                  <a:pt x="5766031" y="501272"/>
                  <a:pt x="5752597" y="493712"/>
                  <a:pt x="5734932" y="489111"/>
                </a:cubicBezTo>
                <a:cubicBezTo>
                  <a:pt x="5717266" y="484510"/>
                  <a:pt x="5683373" y="482209"/>
                  <a:pt x="5633252" y="482209"/>
                </a:cubicBezTo>
                <a:close/>
                <a:moveTo>
                  <a:pt x="5204482" y="482209"/>
                </a:moveTo>
                <a:lnTo>
                  <a:pt x="5204482" y="562074"/>
                </a:lnTo>
                <a:lnTo>
                  <a:pt x="5265860" y="562074"/>
                </a:lnTo>
                <a:lnTo>
                  <a:pt x="5265860" y="881287"/>
                </a:lnTo>
                <a:lnTo>
                  <a:pt x="5369635" y="881287"/>
                </a:lnTo>
                <a:lnTo>
                  <a:pt x="5369635" y="562074"/>
                </a:lnTo>
                <a:lnTo>
                  <a:pt x="5431259" y="562074"/>
                </a:lnTo>
                <a:lnTo>
                  <a:pt x="5431259" y="482209"/>
                </a:lnTo>
                <a:close/>
                <a:moveTo>
                  <a:pt x="5079355" y="482209"/>
                </a:moveTo>
                <a:lnTo>
                  <a:pt x="5079355" y="881287"/>
                </a:lnTo>
                <a:lnTo>
                  <a:pt x="5183130" y="881287"/>
                </a:lnTo>
                <a:lnTo>
                  <a:pt x="5183130" y="482209"/>
                </a:lnTo>
                <a:close/>
                <a:moveTo>
                  <a:pt x="4801652" y="482209"/>
                </a:moveTo>
                <a:lnTo>
                  <a:pt x="4801652" y="718353"/>
                </a:lnTo>
                <a:cubicBezTo>
                  <a:pt x="4801652" y="763380"/>
                  <a:pt x="4802473" y="792918"/>
                  <a:pt x="4804116" y="806968"/>
                </a:cubicBezTo>
                <a:cubicBezTo>
                  <a:pt x="4805760" y="821019"/>
                  <a:pt x="4811100" y="834371"/>
                  <a:pt x="4820139" y="847024"/>
                </a:cubicBezTo>
                <a:cubicBezTo>
                  <a:pt x="4829177" y="859678"/>
                  <a:pt x="4842816" y="869948"/>
                  <a:pt x="4861057" y="877836"/>
                </a:cubicBezTo>
                <a:cubicBezTo>
                  <a:pt x="4879298" y="885724"/>
                  <a:pt x="4900332" y="889668"/>
                  <a:pt x="4924160" y="889668"/>
                </a:cubicBezTo>
                <a:cubicBezTo>
                  <a:pt x="4945687" y="889668"/>
                  <a:pt x="4964380" y="886340"/>
                  <a:pt x="4980238" y="879685"/>
                </a:cubicBezTo>
                <a:cubicBezTo>
                  <a:pt x="4996096" y="873030"/>
                  <a:pt x="5008873" y="863252"/>
                  <a:pt x="5018569" y="850352"/>
                </a:cubicBezTo>
                <a:cubicBezTo>
                  <a:pt x="5028264" y="837452"/>
                  <a:pt x="5034098" y="824881"/>
                  <a:pt x="5036069" y="812638"/>
                </a:cubicBezTo>
                <a:cubicBezTo>
                  <a:pt x="5038042" y="800395"/>
                  <a:pt x="5039027" y="779155"/>
                  <a:pt x="5039027" y="748919"/>
                </a:cubicBezTo>
                <a:lnTo>
                  <a:pt x="5039027" y="482209"/>
                </a:lnTo>
                <a:lnTo>
                  <a:pt x="4935253" y="482209"/>
                </a:lnTo>
                <a:lnTo>
                  <a:pt x="4935253" y="776280"/>
                </a:lnTo>
                <a:cubicBezTo>
                  <a:pt x="4935253" y="796164"/>
                  <a:pt x="4934308" y="808776"/>
                  <a:pt x="4932418" y="814117"/>
                </a:cubicBezTo>
                <a:cubicBezTo>
                  <a:pt x="4930528" y="819458"/>
                  <a:pt x="4926297" y="822128"/>
                  <a:pt x="4919723" y="822128"/>
                </a:cubicBezTo>
                <a:cubicBezTo>
                  <a:pt x="4913972" y="822128"/>
                  <a:pt x="4910151" y="819704"/>
                  <a:pt x="4908261" y="814856"/>
                </a:cubicBezTo>
                <a:cubicBezTo>
                  <a:pt x="4906371" y="810009"/>
                  <a:pt x="4905427" y="798875"/>
                  <a:pt x="4905427" y="781456"/>
                </a:cubicBezTo>
                <a:lnTo>
                  <a:pt x="4905427" y="482209"/>
                </a:lnTo>
                <a:close/>
                <a:moveTo>
                  <a:pt x="4250680" y="482209"/>
                </a:moveTo>
                <a:lnTo>
                  <a:pt x="4250680" y="881287"/>
                </a:lnTo>
                <a:lnTo>
                  <a:pt x="4354456" y="881287"/>
                </a:lnTo>
                <a:lnTo>
                  <a:pt x="4354456" y="701345"/>
                </a:lnTo>
                <a:cubicBezTo>
                  <a:pt x="4368752" y="701345"/>
                  <a:pt x="4377585" y="703892"/>
                  <a:pt x="4380954" y="708986"/>
                </a:cubicBezTo>
                <a:cubicBezTo>
                  <a:pt x="4384323" y="714080"/>
                  <a:pt x="4386007" y="727309"/>
                  <a:pt x="4386007" y="748672"/>
                </a:cubicBezTo>
                <a:lnTo>
                  <a:pt x="4386007" y="881287"/>
                </a:lnTo>
                <a:lnTo>
                  <a:pt x="4482387" y="881287"/>
                </a:lnTo>
                <a:lnTo>
                  <a:pt x="4482387" y="776033"/>
                </a:lnTo>
                <a:cubicBezTo>
                  <a:pt x="4482387" y="743824"/>
                  <a:pt x="4481525" y="724145"/>
                  <a:pt x="4479799" y="716997"/>
                </a:cubicBezTo>
                <a:cubicBezTo>
                  <a:pt x="4478074" y="709849"/>
                  <a:pt x="4473678" y="702002"/>
                  <a:pt x="4466611" y="693457"/>
                </a:cubicBezTo>
                <a:cubicBezTo>
                  <a:pt x="4459545" y="684912"/>
                  <a:pt x="4445741" y="678092"/>
                  <a:pt x="4425200" y="672997"/>
                </a:cubicBezTo>
                <a:cubicBezTo>
                  <a:pt x="4447878" y="670861"/>
                  <a:pt x="4463078" y="664452"/>
                  <a:pt x="4470802" y="653771"/>
                </a:cubicBezTo>
                <a:cubicBezTo>
                  <a:pt x="4478525" y="643089"/>
                  <a:pt x="4482387" y="622219"/>
                  <a:pt x="4482387" y="591161"/>
                </a:cubicBezTo>
                <a:cubicBezTo>
                  <a:pt x="4482387" y="557144"/>
                  <a:pt x="4476923" y="532371"/>
                  <a:pt x="4465995" y="516842"/>
                </a:cubicBezTo>
                <a:cubicBezTo>
                  <a:pt x="4455067" y="501313"/>
                  <a:pt x="4440935" y="491658"/>
                  <a:pt x="4423598" y="487879"/>
                </a:cubicBezTo>
                <a:cubicBezTo>
                  <a:pt x="4406261" y="484099"/>
                  <a:pt x="4373107" y="482209"/>
                  <a:pt x="4324136" y="482209"/>
                </a:cubicBezTo>
                <a:close/>
                <a:moveTo>
                  <a:pt x="4107805" y="482209"/>
                </a:moveTo>
                <a:lnTo>
                  <a:pt x="4107805" y="881287"/>
                </a:lnTo>
                <a:lnTo>
                  <a:pt x="4211581" y="881287"/>
                </a:lnTo>
                <a:lnTo>
                  <a:pt x="4211581" y="482209"/>
                </a:lnTo>
                <a:close/>
                <a:moveTo>
                  <a:pt x="6346009" y="473828"/>
                </a:moveTo>
                <a:cubicBezTo>
                  <a:pt x="6315114" y="473828"/>
                  <a:pt x="6289931" y="481018"/>
                  <a:pt x="6270457" y="495397"/>
                </a:cubicBezTo>
                <a:cubicBezTo>
                  <a:pt x="6250984" y="509776"/>
                  <a:pt x="6239193" y="525592"/>
                  <a:pt x="6235085" y="542847"/>
                </a:cubicBezTo>
                <a:cubicBezTo>
                  <a:pt x="6230977" y="560102"/>
                  <a:pt x="6228923" y="587792"/>
                  <a:pt x="6228923" y="625917"/>
                </a:cubicBezTo>
                <a:lnTo>
                  <a:pt x="6228923" y="744481"/>
                </a:lnTo>
                <a:cubicBezTo>
                  <a:pt x="6228923" y="771925"/>
                  <a:pt x="6229909" y="792507"/>
                  <a:pt x="6231882" y="806229"/>
                </a:cubicBezTo>
                <a:cubicBezTo>
                  <a:pt x="6233856" y="819951"/>
                  <a:pt x="6238790" y="833056"/>
                  <a:pt x="6246684" y="845545"/>
                </a:cubicBezTo>
                <a:cubicBezTo>
                  <a:pt x="6254578" y="858034"/>
                  <a:pt x="6266131" y="868510"/>
                  <a:pt x="6281342" y="876973"/>
                </a:cubicBezTo>
                <a:cubicBezTo>
                  <a:pt x="6296553" y="885437"/>
                  <a:pt x="6312875" y="889668"/>
                  <a:pt x="6330309" y="889668"/>
                </a:cubicBezTo>
                <a:cubicBezTo>
                  <a:pt x="6344945" y="889668"/>
                  <a:pt x="6357649" y="886587"/>
                  <a:pt x="6368421" y="880424"/>
                </a:cubicBezTo>
                <a:cubicBezTo>
                  <a:pt x="6379192" y="874262"/>
                  <a:pt x="6388113" y="865018"/>
                  <a:pt x="6395185" y="852694"/>
                </a:cubicBezTo>
                <a:lnTo>
                  <a:pt x="6404782" y="881287"/>
                </a:lnTo>
                <a:lnTo>
                  <a:pt x="6469996" y="881287"/>
                </a:lnTo>
                <a:lnTo>
                  <a:pt x="6469996" y="667082"/>
                </a:lnTo>
                <a:lnTo>
                  <a:pt x="6348474" y="667082"/>
                </a:lnTo>
                <a:lnTo>
                  <a:pt x="6348474" y="727720"/>
                </a:lnTo>
                <a:lnTo>
                  <a:pt x="6369426" y="727720"/>
                </a:lnTo>
                <a:lnTo>
                  <a:pt x="6369426" y="775047"/>
                </a:lnTo>
                <a:cubicBezTo>
                  <a:pt x="6369426" y="793616"/>
                  <a:pt x="6368070" y="806106"/>
                  <a:pt x="6365359" y="812515"/>
                </a:cubicBezTo>
                <a:cubicBezTo>
                  <a:pt x="6362647" y="818924"/>
                  <a:pt x="6357511" y="822128"/>
                  <a:pt x="6349952" y="822128"/>
                </a:cubicBezTo>
                <a:cubicBezTo>
                  <a:pt x="6343051" y="822128"/>
                  <a:pt x="6338449" y="819293"/>
                  <a:pt x="6336149" y="813624"/>
                </a:cubicBezTo>
                <a:cubicBezTo>
                  <a:pt x="6333848" y="807954"/>
                  <a:pt x="6332698" y="796164"/>
                  <a:pt x="6332698" y="778252"/>
                </a:cubicBezTo>
                <a:lnTo>
                  <a:pt x="6332698" y="586724"/>
                </a:lnTo>
                <a:cubicBezTo>
                  <a:pt x="6332698" y="566347"/>
                  <a:pt x="6333848" y="553693"/>
                  <a:pt x="6336149" y="548763"/>
                </a:cubicBezTo>
                <a:cubicBezTo>
                  <a:pt x="6338449" y="543833"/>
                  <a:pt x="6342804" y="541368"/>
                  <a:pt x="6349213" y="541368"/>
                </a:cubicBezTo>
                <a:cubicBezTo>
                  <a:pt x="6356608" y="541368"/>
                  <a:pt x="6361291" y="544244"/>
                  <a:pt x="6363263" y="549996"/>
                </a:cubicBezTo>
                <a:cubicBezTo>
                  <a:pt x="6365235" y="555747"/>
                  <a:pt x="6366221" y="570044"/>
                  <a:pt x="6366221" y="592886"/>
                </a:cubicBezTo>
                <a:lnTo>
                  <a:pt x="6366221" y="629121"/>
                </a:lnTo>
                <a:lnTo>
                  <a:pt x="6469996" y="629121"/>
                </a:lnTo>
                <a:lnTo>
                  <a:pt x="6469996" y="611866"/>
                </a:lnTo>
                <a:cubicBezTo>
                  <a:pt x="6469996" y="579165"/>
                  <a:pt x="6466956" y="554227"/>
                  <a:pt x="6460876" y="537055"/>
                </a:cubicBezTo>
                <a:cubicBezTo>
                  <a:pt x="6454796" y="519882"/>
                  <a:pt x="6441731" y="505051"/>
                  <a:pt x="6421683" y="492562"/>
                </a:cubicBezTo>
                <a:cubicBezTo>
                  <a:pt x="6401634" y="480073"/>
                  <a:pt x="6376410" y="473828"/>
                  <a:pt x="6346009" y="473828"/>
                </a:cubicBezTo>
                <a:close/>
                <a:moveTo>
                  <a:pt x="4644977" y="473828"/>
                </a:moveTo>
                <a:cubicBezTo>
                  <a:pt x="4622464" y="473828"/>
                  <a:pt x="4602539" y="477649"/>
                  <a:pt x="4585202" y="485290"/>
                </a:cubicBezTo>
                <a:cubicBezTo>
                  <a:pt x="4567865" y="492932"/>
                  <a:pt x="4554308" y="503408"/>
                  <a:pt x="4544530" y="516719"/>
                </a:cubicBezTo>
                <a:cubicBezTo>
                  <a:pt x="4534752" y="530030"/>
                  <a:pt x="4528877" y="543874"/>
                  <a:pt x="4526905" y="558253"/>
                </a:cubicBezTo>
                <a:cubicBezTo>
                  <a:pt x="4524934" y="572632"/>
                  <a:pt x="4523947" y="594201"/>
                  <a:pt x="4523947" y="622959"/>
                </a:cubicBezTo>
                <a:lnTo>
                  <a:pt x="4523947" y="739552"/>
                </a:lnTo>
                <a:cubicBezTo>
                  <a:pt x="4523947" y="778662"/>
                  <a:pt x="4527152" y="807954"/>
                  <a:pt x="4533561" y="827428"/>
                </a:cubicBezTo>
                <a:cubicBezTo>
                  <a:pt x="4539970" y="846901"/>
                  <a:pt x="4553034" y="862143"/>
                  <a:pt x="4572754" y="873153"/>
                </a:cubicBezTo>
                <a:cubicBezTo>
                  <a:pt x="4592473" y="884163"/>
                  <a:pt x="4617534" y="889668"/>
                  <a:pt x="4647935" y="889668"/>
                </a:cubicBezTo>
                <a:cubicBezTo>
                  <a:pt x="4677186" y="889668"/>
                  <a:pt x="4701795" y="883167"/>
                  <a:pt x="4721761" y="870166"/>
                </a:cubicBezTo>
                <a:cubicBezTo>
                  <a:pt x="4741727" y="857165"/>
                  <a:pt x="4754627" y="842024"/>
                  <a:pt x="4760461" y="824743"/>
                </a:cubicBezTo>
                <a:cubicBezTo>
                  <a:pt x="4766295" y="807463"/>
                  <a:pt x="4769212" y="778169"/>
                  <a:pt x="4769212" y="736863"/>
                </a:cubicBezTo>
                <a:lnTo>
                  <a:pt x="4769212" y="721311"/>
                </a:lnTo>
                <a:lnTo>
                  <a:pt x="4665436" y="721311"/>
                </a:lnTo>
                <a:lnTo>
                  <a:pt x="4665436" y="771473"/>
                </a:lnTo>
                <a:cubicBezTo>
                  <a:pt x="4665436" y="793383"/>
                  <a:pt x="4664245" y="807303"/>
                  <a:pt x="4661862" y="813233"/>
                </a:cubicBezTo>
                <a:cubicBezTo>
                  <a:pt x="4659479" y="819163"/>
                  <a:pt x="4654426" y="822128"/>
                  <a:pt x="4646703" y="822128"/>
                </a:cubicBezTo>
                <a:cubicBezTo>
                  <a:pt x="4638650" y="822128"/>
                  <a:pt x="4633474" y="819170"/>
                  <a:pt x="4631174" y="813254"/>
                </a:cubicBezTo>
                <a:cubicBezTo>
                  <a:pt x="4628873" y="807338"/>
                  <a:pt x="4627723" y="794685"/>
                  <a:pt x="4627723" y="775294"/>
                </a:cubicBezTo>
                <a:lnTo>
                  <a:pt x="4627723" y="589928"/>
                </a:lnTo>
                <a:cubicBezTo>
                  <a:pt x="4627723" y="569715"/>
                  <a:pt x="4628873" y="556569"/>
                  <a:pt x="4631174" y="550489"/>
                </a:cubicBezTo>
                <a:cubicBezTo>
                  <a:pt x="4633474" y="544409"/>
                  <a:pt x="4638897" y="541368"/>
                  <a:pt x="4647442" y="541368"/>
                </a:cubicBezTo>
                <a:cubicBezTo>
                  <a:pt x="4655001" y="541368"/>
                  <a:pt x="4659890" y="543869"/>
                  <a:pt x="4662109" y="548871"/>
                </a:cubicBezTo>
                <a:cubicBezTo>
                  <a:pt x="4664327" y="553873"/>
                  <a:pt x="4665436" y="566458"/>
                  <a:pt x="4665436" y="586627"/>
                </a:cubicBezTo>
                <a:lnTo>
                  <a:pt x="4665436" y="655989"/>
                </a:lnTo>
                <a:lnTo>
                  <a:pt x="4769212" y="655989"/>
                </a:lnTo>
                <a:lnTo>
                  <a:pt x="4769212" y="618079"/>
                </a:lnTo>
                <a:cubicBezTo>
                  <a:pt x="4769212" y="580827"/>
                  <a:pt x="4766089" y="553381"/>
                  <a:pt x="4759845" y="535739"/>
                </a:cubicBezTo>
                <a:cubicBezTo>
                  <a:pt x="4753600" y="518098"/>
                  <a:pt x="4740536" y="503369"/>
                  <a:pt x="4720652" y="491553"/>
                </a:cubicBezTo>
                <a:cubicBezTo>
                  <a:pt x="4700768" y="479737"/>
                  <a:pt x="4675543" y="473828"/>
                  <a:pt x="4644977" y="473828"/>
                </a:cubicBezTo>
                <a:close/>
                <a:moveTo>
                  <a:pt x="3949652" y="473828"/>
                </a:moveTo>
                <a:cubicBezTo>
                  <a:pt x="3927139" y="473828"/>
                  <a:pt x="3907214" y="477649"/>
                  <a:pt x="3889877" y="485290"/>
                </a:cubicBezTo>
                <a:cubicBezTo>
                  <a:pt x="3872540" y="492932"/>
                  <a:pt x="3858983" y="503408"/>
                  <a:pt x="3849205" y="516719"/>
                </a:cubicBezTo>
                <a:cubicBezTo>
                  <a:pt x="3839427" y="530030"/>
                  <a:pt x="3833552" y="543874"/>
                  <a:pt x="3831580" y="558253"/>
                </a:cubicBezTo>
                <a:cubicBezTo>
                  <a:pt x="3829609" y="572632"/>
                  <a:pt x="3828623" y="594201"/>
                  <a:pt x="3828623" y="622959"/>
                </a:cubicBezTo>
                <a:lnTo>
                  <a:pt x="3828623" y="739552"/>
                </a:lnTo>
                <a:cubicBezTo>
                  <a:pt x="3828623" y="778662"/>
                  <a:pt x="3831827" y="807954"/>
                  <a:pt x="3838236" y="827428"/>
                </a:cubicBezTo>
                <a:cubicBezTo>
                  <a:pt x="3844645" y="846901"/>
                  <a:pt x="3857709" y="862143"/>
                  <a:pt x="3877429" y="873153"/>
                </a:cubicBezTo>
                <a:cubicBezTo>
                  <a:pt x="3897149" y="884163"/>
                  <a:pt x="3922209" y="889668"/>
                  <a:pt x="3952610" y="889668"/>
                </a:cubicBezTo>
                <a:cubicBezTo>
                  <a:pt x="3981861" y="889668"/>
                  <a:pt x="4006470" y="883167"/>
                  <a:pt x="4026436" y="870166"/>
                </a:cubicBezTo>
                <a:cubicBezTo>
                  <a:pt x="4046402" y="857165"/>
                  <a:pt x="4059302" y="842024"/>
                  <a:pt x="4065136" y="824743"/>
                </a:cubicBezTo>
                <a:cubicBezTo>
                  <a:pt x="4070970" y="807463"/>
                  <a:pt x="4073887" y="778169"/>
                  <a:pt x="4073887" y="736863"/>
                </a:cubicBezTo>
                <a:lnTo>
                  <a:pt x="4073887" y="721311"/>
                </a:lnTo>
                <a:lnTo>
                  <a:pt x="3970112" y="721311"/>
                </a:lnTo>
                <a:lnTo>
                  <a:pt x="3970112" y="771473"/>
                </a:lnTo>
                <a:cubicBezTo>
                  <a:pt x="3970112" y="793383"/>
                  <a:pt x="3968920" y="807303"/>
                  <a:pt x="3966537" y="813233"/>
                </a:cubicBezTo>
                <a:cubicBezTo>
                  <a:pt x="3964154" y="819163"/>
                  <a:pt x="3959101" y="822128"/>
                  <a:pt x="3951378" y="822128"/>
                </a:cubicBezTo>
                <a:cubicBezTo>
                  <a:pt x="3943325" y="822128"/>
                  <a:pt x="3938149" y="819170"/>
                  <a:pt x="3935849" y="813254"/>
                </a:cubicBezTo>
                <a:cubicBezTo>
                  <a:pt x="3933548" y="807338"/>
                  <a:pt x="3932398" y="794685"/>
                  <a:pt x="3932398" y="775294"/>
                </a:cubicBezTo>
                <a:lnTo>
                  <a:pt x="3932398" y="589928"/>
                </a:lnTo>
                <a:cubicBezTo>
                  <a:pt x="3932398" y="569715"/>
                  <a:pt x="3933548" y="556569"/>
                  <a:pt x="3935849" y="550489"/>
                </a:cubicBezTo>
                <a:cubicBezTo>
                  <a:pt x="3938149" y="544409"/>
                  <a:pt x="3943572" y="541368"/>
                  <a:pt x="3952117" y="541368"/>
                </a:cubicBezTo>
                <a:cubicBezTo>
                  <a:pt x="3959676" y="541368"/>
                  <a:pt x="3964565" y="543869"/>
                  <a:pt x="3966784" y="548871"/>
                </a:cubicBezTo>
                <a:cubicBezTo>
                  <a:pt x="3969002" y="553873"/>
                  <a:pt x="3970112" y="566458"/>
                  <a:pt x="3970112" y="586627"/>
                </a:cubicBezTo>
                <a:lnTo>
                  <a:pt x="3970112" y="655989"/>
                </a:lnTo>
                <a:lnTo>
                  <a:pt x="4073887" y="655989"/>
                </a:lnTo>
                <a:lnTo>
                  <a:pt x="4073887" y="618079"/>
                </a:lnTo>
                <a:cubicBezTo>
                  <a:pt x="4073887" y="580827"/>
                  <a:pt x="4070764" y="553381"/>
                  <a:pt x="4064520" y="535739"/>
                </a:cubicBezTo>
                <a:cubicBezTo>
                  <a:pt x="4058275" y="518098"/>
                  <a:pt x="4045211" y="503369"/>
                  <a:pt x="4025327" y="491553"/>
                </a:cubicBezTo>
                <a:cubicBezTo>
                  <a:pt x="4005443" y="479737"/>
                  <a:pt x="3980218" y="473828"/>
                  <a:pt x="3949652" y="473828"/>
                </a:cubicBezTo>
                <a:close/>
                <a:moveTo>
                  <a:pt x="410370" y="0"/>
                </a:moveTo>
                <a:lnTo>
                  <a:pt x="10581884" y="0"/>
                </a:lnTo>
                <a:cubicBezTo>
                  <a:pt x="10808525" y="0"/>
                  <a:pt x="10992254" y="183729"/>
                  <a:pt x="10992254" y="410370"/>
                </a:cubicBezTo>
                <a:lnTo>
                  <a:pt x="10992254" y="5348405"/>
                </a:lnTo>
                <a:cubicBezTo>
                  <a:pt x="10992254" y="5575046"/>
                  <a:pt x="10808525" y="5758775"/>
                  <a:pt x="10581884" y="5758775"/>
                </a:cubicBezTo>
                <a:lnTo>
                  <a:pt x="410370" y="5758775"/>
                </a:lnTo>
                <a:cubicBezTo>
                  <a:pt x="183729" y="5758775"/>
                  <a:pt x="0" y="5575046"/>
                  <a:pt x="0" y="5348405"/>
                </a:cubicBezTo>
                <a:lnTo>
                  <a:pt x="0" y="410370"/>
                </a:lnTo>
                <a:cubicBezTo>
                  <a:pt x="0" y="183729"/>
                  <a:pt x="183729" y="0"/>
                  <a:pt x="410370" y="0"/>
                </a:cubicBezTo>
                <a:close/>
              </a:path>
            </a:pathLst>
          </a:custGeom>
          <a:solidFill>
            <a:schemeClr val="bg2">
              <a:lumMod val="10000"/>
              <a:alpha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4000" dirty="0">
              <a:latin typeface="Impact" panose="020B0806030902050204" pitchFamily="34" charset="0"/>
            </a:endParaRPr>
          </a:p>
        </p:txBody>
      </p:sp>
      <p:pic>
        <p:nvPicPr>
          <p:cNvPr id="11" name="Picture 10">
            <a:extLst>
              <a:ext uri="{FF2B5EF4-FFF2-40B4-BE49-F238E27FC236}">
                <a16:creationId xmlns:a16="http://schemas.microsoft.com/office/drawing/2014/main" id="{63822960-ED6D-002A-BEED-222F7059BDDA}"/>
              </a:ext>
            </a:extLst>
          </p:cNvPr>
          <p:cNvPicPr>
            <a:picLocks noChangeAspect="1"/>
          </p:cNvPicPr>
          <p:nvPr/>
        </p:nvPicPr>
        <p:blipFill>
          <a:blip r:embed="rId3"/>
          <a:stretch>
            <a:fillRect/>
          </a:stretch>
        </p:blipFill>
        <p:spPr>
          <a:xfrm>
            <a:off x="1536970" y="1963215"/>
            <a:ext cx="9415783" cy="3873381"/>
          </a:xfrm>
          <a:prstGeom prst="rect">
            <a:avLst/>
          </a:prstGeom>
        </p:spPr>
      </p:pic>
    </p:spTree>
    <p:extLst>
      <p:ext uri="{BB962C8B-B14F-4D97-AF65-F5344CB8AC3E}">
        <p14:creationId xmlns:p14="http://schemas.microsoft.com/office/powerpoint/2010/main" val="3720040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C4199A5-94D6-4DA6-EF98-84BD3D2A8B87}"/>
              </a:ext>
            </a:extLst>
          </p:cNvPr>
          <p:cNvSpPr/>
          <p:nvPr/>
        </p:nvSpPr>
        <p:spPr>
          <a:xfrm>
            <a:off x="2959102" y="559778"/>
            <a:ext cx="6273795" cy="57384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ircle: Hollow 5">
            <a:extLst>
              <a:ext uri="{FF2B5EF4-FFF2-40B4-BE49-F238E27FC236}">
                <a16:creationId xmlns:a16="http://schemas.microsoft.com/office/drawing/2014/main" id="{3F1B8B96-94F0-C1D3-30F8-09A6996DA3D4}"/>
              </a:ext>
            </a:extLst>
          </p:cNvPr>
          <p:cNvSpPr/>
          <p:nvPr/>
        </p:nvSpPr>
        <p:spPr>
          <a:xfrm>
            <a:off x="2564858" y="149140"/>
            <a:ext cx="7058857" cy="6559720"/>
          </a:xfrm>
          <a:prstGeom prst="donut">
            <a:avLst>
              <a:gd name="adj" fmla="val 426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TextBox 6">
            <a:extLst>
              <a:ext uri="{FF2B5EF4-FFF2-40B4-BE49-F238E27FC236}">
                <a16:creationId xmlns:a16="http://schemas.microsoft.com/office/drawing/2014/main" id="{B39B9FFB-2180-2F83-D1D2-A6FC28936485}"/>
              </a:ext>
            </a:extLst>
          </p:cNvPr>
          <p:cNvSpPr txBox="1"/>
          <p:nvPr/>
        </p:nvSpPr>
        <p:spPr>
          <a:xfrm>
            <a:off x="2878620" y="1997839"/>
            <a:ext cx="6431331" cy="2862322"/>
          </a:xfrm>
          <a:prstGeom prst="rect">
            <a:avLst/>
          </a:prstGeom>
          <a:noFill/>
        </p:spPr>
        <p:txBody>
          <a:bodyPr wrap="square" rtlCol="0">
            <a:spAutoFit/>
          </a:bodyPr>
          <a:lstStyle/>
          <a:p>
            <a:pPr algn="ctr">
              <a:spcBef>
                <a:spcPct val="0"/>
              </a:spcBef>
            </a:pPr>
            <a:r>
              <a:rPr lang="en-IN" sz="6000" cap="all" dirty="0">
                <a:solidFill>
                  <a:schemeClr val="accent2">
                    <a:lumMod val="50000"/>
                  </a:schemeClr>
                </a:solidFill>
                <a:latin typeface="+mj-lt"/>
                <a:ea typeface="+mj-ea"/>
                <a:cs typeface="+mj-cs"/>
              </a:rPr>
              <a:t>INSTALLATION OF </a:t>
            </a:r>
          </a:p>
          <a:p>
            <a:pPr algn="ctr">
              <a:spcBef>
                <a:spcPct val="0"/>
              </a:spcBef>
            </a:pPr>
            <a:r>
              <a:rPr lang="en-IN" sz="6000" cap="all" dirty="0">
                <a:solidFill>
                  <a:schemeClr val="accent2">
                    <a:lumMod val="50000"/>
                  </a:schemeClr>
                </a:solidFill>
                <a:latin typeface="+mj-lt"/>
                <a:ea typeface="+mj-ea"/>
                <a:cs typeface="+mj-cs"/>
              </a:rPr>
              <a:t>Libraries</a:t>
            </a:r>
          </a:p>
        </p:txBody>
      </p:sp>
    </p:spTree>
    <p:extLst>
      <p:ext uri="{BB962C8B-B14F-4D97-AF65-F5344CB8AC3E}">
        <p14:creationId xmlns:p14="http://schemas.microsoft.com/office/powerpoint/2010/main" val="1766257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Override1.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themeOverride>
</file>

<file path=ppt/theme/themeOverride2.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themeOverride>
</file>

<file path=ppt/theme/themeOverride3.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themeOverride>
</file>

<file path=ppt/theme/themeOverride4.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themeOverride>
</file>

<file path=ppt/theme/themeOverride5.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1007</TotalTime>
  <Words>826</Words>
  <Application>Microsoft Office PowerPoint</Application>
  <PresentationFormat>Widescreen</PresentationFormat>
  <Paragraphs>95</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Gill Sans MT</vt:lpstr>
      <vt:lpstr>Impact</vt:lpstr>
      <vt:lpstr>Times New Roman</vt:lpstr>
      <vt:lpstr>Vijaya</vt:lpstr>
      <vt:lpstr>Wingdings</vt:lpstr>
      <vt:lpstr>Wingdings 2</vt:lpstr>
      <vt:lpstr>Dividend</vt:lpstr>
      <vt:lpstr>PowerPoint Presentation</vt:lpstr>
      <vt:lpstr>PROBLEM STATEMENT</vt:lpstr>
      <vt:lpstr>DESIGN:</vt:lpstr>
      <vt:lpstr>STEPS INVOLVED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priyadharshini1301@outlook.com</dc:creator>
  <cp:lastModifiedBy>priyadharshini1301@outlook.com</cp:lastModifiedBy>
  <cp:revision>11</cp:revision>
  <dcterms:created xsi:type="dcterms:W3CDTF">2023-10-06T02:50:56Z</dcterms:created>
  <dcterms:modified xsi:type="dcterms:W3CDTF">2023-10-08T17:54:24Z</dcterms:modified>
</cp:coreProperties>
</file>